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15"/>
  </p:notesMasterIdLst>
  <p:handoutMasterIdLst>
    <p:handoutMasterId r:id="rId16"/>
  </p:handoutMasterIdLst>
  <p:sldIdLst>
    <p:sldId id="281" r:id="rId4"/>
    <p:sldId id="300" r:id="rId5"/>
    <p:sldId id="292" r:id="rId6"/>
    <p:sldId id="293" r:id="rId7"/>
    <p:sldId id="294" r:id="rId8"/>
    <p:sldId id="295" r:id="rId9"/>
    <p:sldId id="296" r:id="rId10"/>
    <p:sldId id="298" r:id="rId11"/>
    <p:sldId id="268" r:id="rId12"/>
    <p:sldId id="301" r:id="rId13"/>
    <p:sldId id="287" r:id="rId14"/>
  </p:sldIdLst>
  <p:sldSz cx="12192000" cy="6858000"/>
  <p:notesSz cx="6797675" cy="9926638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utura PT Light" panose="020B0604020202020204" charset="-52"/>
      <p:regular r:id="rId23"/>
    </p:embeddedFont>
    <p:embeddedFont>
      <p:font typeface="Futura PT Book" panose="020B0604020202020204" charset="-52"/>
      <p:regular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6FD"/>
    <a:srgbClr val="4A63FC"/>
    <a:srgbClr val="C9D7F2"/>
    <a:srgbClr val="7F7F7F"/>
    <a:srgbClr val="FFC61E"/>
    <a:srgbClr val="E9F0FD"/>
    <a:srgbClr val="E83845"/>
    <a:srgbClr val="4B83F2"/>
    <a:srgbClr val="0540F2"/>
    <a:srgbClr val="009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5196" autoAdjust="0"/>
  </p:normalViewPr>
  <p:slideViewPr>
    <p:cSldViewPr snapToGrid="0" showGuides="1">
      <p:cViewPr>
        <p:scale>
          <a:sx n="80" d="100"/>
          <a:sy n="80" d="100"/>
        </p:scale>
        <p:origin x="-634" y="-158"/>
      </p:cViewPr>
      <p:guideLst>
        <p:guide orient="horz" pos="2115"/>
        <p:guide orient="horz" pos="527"/>
        <p:guide orient="horz" pos="4088"/>
        <p:guide pos="3840"/>
        <p:guide pos="1118"/>
        <p:guide pos="143"/>
        <p:guide pos="5133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 smtClean="0"/>
              <a:t>Участники </a:t>
            </a:r>
            <a:r>
              <a:rPr lang="en-US" dirty="0" smtClean="0"/>
              <a:t>VI</a:t>
            </a:r>
            <a:r>
              <a:rPr lang="en-US" baseline="0" dirty="0" smtClean="0"/>
              <a:t> </a:t>
            </a:r>
            <a:r>
              <a:rPr lang="ru-RU" baseline="0" dirty="0" smtClean="0"/>
              <a:t>Регионального чемпионата «</a:t>
            </a:r>
            <a:r>
              <a:rPr lang="ru-RU" baseline="0" dirty="0" err="1" smtClean="0"/>
              <a:t>Абилимпикс</a:t>
            </a:r>
            <a:r>
              <a:rPr lang="ru-RU" baseline="0" dirty="0" smtClean="0"/>
              <a:t>» 2023 г. в разрезе категорий</a:t>
            </a:r>
            <a:endParaRPr lang="ru-RU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3333333333333329E-2"/>
          <c:y val="0.1872300583943321"/>
          <c:w val="0.84444444444444444"/>
          <c:h val="0.73321853226962441"/>
        </c:manualLayout>
      </c:layout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ru-RU" sz="20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движения "</a:t>
            </a:r>
            <a:r>
              <a:rPr lang="ru-RU" sz="20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20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в Камчатском крае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9853059804949208E-2"/>
          <c:y val="6.1415866777854676E-2"/>
          <c:w val="0.93560860387493172"/>
          <c:h val="0.723973608019456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Компетенции</c:v>
                </c:pt>
              </c:strCache>
            </c:strRef>
          </c:tx>
          <c:invertIfNegative val="0"/>
          <c:cat>
            <c:strRef>
              <c:f>Лист1!$A$2:$A$7</c:f>
              <c:strCache>
                <c:ptCount val="6"/>
                <c:pt idx="0">
                  <c:v>2018 г.</c:v>
                </c:pt>
                <c:pt idx="1">
                  <c:v>2019 г.</c:v>
                </c:pt>
                <c:pt idx="2">
                  <c:v>2020 г.</c:v>
                </c:pt>
                <c:pt idx="3">
                  <c:v>2021 г.</c:v>
                </c:pt>
                <c:pt idx="4">
                  <c:v>2022 г.</c:v>
                </c:pt>
                <c:pt idx="5">
                  <c:v>2023 г.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8</c:v>
                </c:pt>
                <c:pt idx="1">
                  <c:v>10</c:v>
                </c:pt>
                <c:pt idx="2">
                  <c:v>11</c:v>
                </c:pt>
                <c:pt idx="3">
                  <c:v>14</c:v>
                </c:pt>
                <c:pt idx="4">
                  <c:v>14</c:v>
                </c:pt>
                <c:pt idx="5">
                  <c:v>16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Участники</c:v>
                </c:pt>
              </c:strCache>
            </c:strRef>
          </c:tx>
          <c:invertIfNegative val="0"/>
          <c:cat>
            <c:strRef>
              <c:f>Лист1!$A$2:$A$7</c:f>
              <c:strCache>
                <c:ptCount val="6"/>
                <c:pt idx="0">
                  <c:v>2018 г.</c:v>
                </c:pt>
                <c:pt idx="1">
                  <c:v>2019 г.</c:v>
                </c:pt>
                <c:pt idx="2">
                  <c:v>2020 г.</c:v>
                </c:pt>
                <c:pt idx="3">
                  <c:v>2021 г.</c:v>
                </c:pt>
                <c:pt idx="4">
                  <c:v>2022 г.</c:v>
                </c:pt>
                <c:pt idx="5">
                  <c:v>2023 г.</c:v>
                </c:pt>
              </c:strCache>
            </c:strRef>
          </c:cat>
          <c:val>
            <c:numRef>
              <c:f>Лист1!$C$2:$C$7</c:f>
              <c:numCache>
                <c:formatCode>General</c:formatCode>
                <c:ptCount val="6"/>
                <c:pt idx="0">
                  <c:v>44</c:v>
                </c:pt>
                <c:pt idx="1">
                  <c:v>70</c:v>
                </c:pt>
                <c:pt idx="2">
                  <c:v>80</c:v>
                </c:pt>
                <c:pt idx="3">
                  <c:v>90</c:v>
                </c:pt>
                <c:pt idx="4">
                  <c:v>90</c:v>
                </c:pt>
                <c:pt idx="5">
                  <c:v>120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Эксперты</c:v>
                </c:pt>
              </c:strCache>
            </c:strRef>
          </c:tx>
          <c:invertIfNegative val="0"/>
          <c:cat>
            <c:strRef>
              <c:f>Лист1!$A$2:$A$7</c:f>
              <c:strCache>
                <c:ptCount val="6"/>
                <c:pt idx="0">
                  <c:v>2018 г.</c:v>
                </c:pt>
                <c:pt idx="1">
                  <c:v>2019 г.</c:v>
                </c:pt>
                <c:pt idx="2">
                  <c:v>2020 г.</c:v>
                </c:pt>
                <c:pt idx="3">
                  <c:v>2021 г.</c:v>
                </c:pt>
                <c:pt idx="4">
                  <c:v>2022 г.</c:v>
                </c:pt>
                <c:pt idx="5">
                  <c:v>2023 г.</c:v>
                </c:pt>
              </c:strCache>
            </c:strRef>
          </c:cat>
          <c:val>
            <c:numRef>
              <c:f>Лист1!$D$2:$D$7</c:f>
              <c:numCache>
                <c:formatCode>General</c:formatCode>
                <c:ptCount val="6"/>
                <c:pt idx="0">
                  <c:v>48</c:v>
                </c:pt>
                <c:pt idx="1">
                  <c:v>60</c:v>
                </c:pt>
                <c:pt idx="2">
                  <c:v>66</c:v>
                </c:pt>
                <c:pt idx="3">
                  <c:v>78</c:v>
                </c:pt>
                <c:pt idx="4">
                  <c:v>84</c:v>
                </c:pt>
                <c:pt idx="5">
                  <c:v>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9655424"/>
        <c:axId val="119665408"/>
        <c:axId val="0"/>
      </c:bar3DChart>
      <c:catAx>
        <c:axId val="11965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19665408"/>
        <c:crosses val="autoZero"/>
        <c:auto val="1"/>
        <c:lblAlgn val="ctr"/>
        <c:lblOffset val="100"/>
        <c:noMultiLvlLbl val="0"/>
      </c:catAx>
      <c:valAx>
        <c:axId val="11966540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1965542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 smtClean="0"/>
              <a:t>Участники </a:t>
            </a:r>
            <a:r>
              <a:rPr lang="en-US" dirty="0" smtClean="0"/>
              <a:t>VI</a:t>
            </a:r>
            <a:r>
              <a:rPr lang="en-US" baseline="0" dirty="0" smtClean="0"/>
              <a:t> </a:t>
            </a:r>
            <a:r>
              <a:rPr lang="ru-RU" baseline="0" dirty="0" smtClean="0"/>
              <a:t>Регионального чемпионата «</a:t>
            </a:r>
            <a:r>
              <a:rPr lang="ru-RU" baseline="0" dirty="0" err="1" smtClean="0"/>
              <a:t>Абилимпикс</a:t>
            </a:r>
            <a:r>
              <a:rPr lang="ru-RU" baseline="0" dirty="0" smtClean="0"/>
              <a:t>» 2023 г. в разрезе категорий</a:t>
            </a:r>
            <a:endParaRPr lang="ru-RU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3333333333333329E-2"/>
          <c:y val="0.1872300583943321"/>
          <c:w val="0.84444444444444444"/>
          <c:h val="0.73321853226962441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</c:v>
                </c:pt>
              </c:strCache>
            </c:strRef>
          </c:tx>
          <c:dLbls>
            <c:txPr>
              <a:bodyPr/>
              <a:lstStyle/>
              <a:p>
                <a:pPr>
                  <a:defRPr sz="2000" b="1"/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Лист1!$A$2:$A$5</c:f>
              <c:strCache>
                <c:ptCount val="3"/>
                <c:pt idx="0">
                  <c:v>Школьники</c:v>
                </c:pt>
                <c:pt idx="1">
                  <c:v>Студенты</c:v>
                </c:pt>
                <c:pt idx="2">
                  <c:v>Специалисты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55</c:v>
                </c:pt>
                <c:pt idx="1">
                  <c:v>55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/>
              <a:t>Общее </a:t>
            </a:r>
            <a:r>
              <a:rPr lang="ru-RU" dirty="0" smtClean="0"/>
              <a:t>количество участников 224 </a:t>
            </a:r>
            <a:r>
              <a:rPr lang="ru-RU" dirty="0"/>
              <a:t>чел. (без учета 2023 г.)</a:t>
            </a:r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Общее количество 224 чел. (без учета 2023 г.)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Лист1!$A$2:$A$4</c:f>
              <c:strCache>
                <c:ptCount val="3"/>
                <c:pt idx="0">
                  <c:v>Трудоустроенно</c:v>
                </c:pt>
                <c:pt idx="1">
                  <c:v>Обучаются </c:v>
                </c:pt>
                <c:pt idx="2">
                  <c:v>Нетрудоустроенно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50</c:v>
                </c:pt>
                <c:pt idx="1">
                  <c:v>75</c:v>
                </c:pt>
                <c:pt idx="2">
                  <c:v>99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Общее количество 99 чел. (без учета 2023 г.)</c:v>
                </c:pt>
              </c:strCache>
            </c:strRef>
          </c:tx>
          <c:dPt>
            <c:idx val="1"/>
            <c:bubble3D val="0"/>
            <c:explosion val="11"/>
          </c:dPt>
          <c:dLbls>
            <c:dLbl>
              <c:idx val="4"/>
              <c:layout>
                <c:manualLayout>
                  <c:x val="6.6713266846749233E-2"/>
                  <c:y val="-1.2870209733193937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0.18100864211264781"/>
                  <c:y val="5.400116607372873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Лист1!$A$2:$A$7</c:f>
              <c:strCache>
                <c:ptCount val="6"/>
                <c:pt idx="0">
                  <c:v>По состоянию здоровья</c:v>
                </c:pt>
                <c:pt idx="1">
                  <c:v>Декретный отпуск</c:v>
                </c:pt>
                <c:pt idx="2">
                  <c:v>Пенсия</c:v>
                </c:pt>
                <c:pt idx="3">
                  <c:v>Смена места жительства</c:v>
                </c:pt>
                <c:pt idx="4">
                  <c:v>Служба в ВС РФ</c:v>
                </c:pt>
                <c:pt idx="5">
                  <c:v>Отказ от трудоустройства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74</c:v>
                </c:pt>
                <c:pt idx="1">
                  <c:v>7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D2075-EC14-4708-BD4A-193F7E0120E7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59D7928-1211-490D-932C-C13636FEAB84}">
      <dgm:prSet phldrT="[Текст]"/>
      <dgm:spPr/>
      <dgm:t>
        <a:bodyPr/>
        <a:lstStyle/>
        <a:p>
          <a:r>
            <a:rPr lang="ru-RU" dirty="0" smtClean="0"/>
            <a:t>Участники</a:t>
          </a:r>
          <a:endParaRPr lang="ru-RU" dirty="0"/>
        </a:p>
      </dgm:t>
    </dgm:pt>
    <dgm:pt modelId="{2F184A9C-26C4-403A-ADC5-C0CF00ABC4C7}" type="parTrans" cxnId="{89DA80F3-589C-4B09-BE28-76A79B0646FF}">
      <dgm:prSet/>
      <dgm:spPr/>
      <dgm:t>
        <a:bodyPr/>
        <a:lstStyle/>
        <a:p>
          <a:endParaRPr lang="ru-RU"/>
        </a:p>
      </dgm:t>
    </dgm:pt>
    <dgm:pt modelId="{02453AF8-8744-42C7-9270-FE94121B7005}" type="sibTrans" cxnId="{89DA80F3-589C-4B09-BE28-76A79B0646FF}">
      <dgm:prSet/>
      <dgm:spPr/>
      <dgm:t>
        <a:bodyPr/>
        <a:lstStyle/>
        <a:p>
          <a:endParaRPr lang="ru-RU"/>
        </a:p>
      </dgm:t>
    </dgm:pt>
    <dgm:pt modelId="{FB5195FB-E483-466D-8B38-0CC0131A95D1}">
      <dgm:prSet phldrT="[Текст]"/>
      <dgm:spPr/>
      <dgm:t>
        <a:bodyPr/>
        <a:lstStyle/>
        <a:p>
          <a:r>
            <a:rPr lang="ru-RU" dirty="0" smtClean="0"/>
            <a:t>Эксперты</a:t>
          </a:r>
          <a:endParaRPr lang="ru-RU" dirty="0"/>
        </a:p>
      </dgm:t>
    </dgm:pt>
    <dgm:pt modelId="{F28E8C7A-2510-4D55-B0B6-46AA05D63777}" type="parTrans" cxnId="{D93A28C3-BB0C-4896-97C1-6C3E779C3A98}">
      <dgm:prSet/>
      <dgm:spPr/>
      <dgm:t>
        <a:bodyPr/>
        <a:lstStyle/>
        <a:p>
          <a:endParaRPr lang="ru-RU"/>
        </a:p>
      </dgm:t>
    </dgm:pt>
    <dgm:pt modelId="{EFFE3985-0B63-4104-B4F9-ABB80D8B3C22}" type="sibTrans" cxnId="{D93A28C3-BB0C-4896-97C1-6C3E779C3A98}">
      <dgm:prSet/>
      <dgm:spPr/>
      <dgm:t>
        <a:bodyPr/>
        <a:lstStyle/>
        <a:p>
          <a:endParaRPr lang="ru-RU"/>
        </a:p>
      </dgm:t>
    </dgm:pt>
    <dgm:pt modelId="{E79C7FE6-B191-4D4A-95FD-A49FD10ABF07}">
      <dgm:prSet phldrT="[Текст]"/>
      <dgm:spPr/>
      <dgm:t>
        <a:bodyPr/>
        <a:lstStyle/>
        <a:p>
          <a:r>
            <a:rPr lang="ru-RU" dirty="0" smtClean="0"/>
            <a:t>Работодатели</a:t>
          </a:r>
          <a:endParaRPr lang="ru-RU" dirty="0"/>
        </a:p>
      </dgm:t>
    </dgm:pt>
    <dgm:pt modelId="{EA73F413-349F-4F95-8625-48336340A747}" type="parTrans" cxnId="{6EC591D2-E499-4717-8215-824F6877644F}">
      <dgm:prSet/>
      <dgm:spPr/>
      <dgm:t>
        <a:bodyPr/>
        <a:lstStyle/>
        <a:p>
          <a:endParaRPr lang="ru-RU"/>
        </a:p>
      </dgm:t>
    </dgm:pt>
    <dgm:pt modelId="{327F46E0-8BCA-4FCB-915E-91E74C428BD9}" type="sibTrans" cxnId="{6EC591D2-E499-4717-8215-824F6877644F}">
      <dgm:prSet/>
      <dgm:spPr/>
      <dgm:t>
        <a:bodyPr/>
        <a:lstStyle/>
        <a:p>
          <a:endParaRPr lang="ru-RU"/>
        </a:p>
      </dgm:t>
    </dgm:pt>
    <dgm:pt modelId="{2D9D8569-10DA-49F0-8927-0929365BD37A}">
      <dgm:prSet phldrT="[Текст]" custT="1"/>
      <dgm:spPr/>
      <dgm:t>
        <a:bodyPr/>
        <a:lstStyle/>
        <a:p>
          <a:r>
            <a: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Социализация всех участников </a:t>
          </a:r>
          <a:endParaRPr lang="ru-RU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CDF7F5-BCED-4132-A113-913C8A6C6070}" type="parTrans" cxnId="{62EF9DB8-FA36-454F-8268-106755657D85}">
      <dgm:prSet/>
      <dgm:spPr/>
      <dgm:t>
        <a:bodyPr/>
        <a:lstStyle/>
        <a:p>
          <a:endParaRPr lang="ru-RU"/>
        </a:p>
      </dgm:t>
    </dgm:pt>
    <dgm:pt modelId="{FA458A3E-0C0B-46E9-9743-97845E1EF806}" type="sibTrans" cxnId="{62EF9DB8-FA36-454F-8268-106755657D85}">
      <dgm:prSet/>
      <dgm:spPr/>
      <dgm:t>
        <a:bodyPr/>
        <a:lstStyle/>
        <a:p>
          <a:endParaRPr lang="ru-RU"/>
        </a:p>
      </dgm:t>
    </dgm:pt>
    <dgm:pt modelId="{BC30760C-22A4-4EB1-9039-28C66862EEEB}">
      <dgm:prSet phldrT="[Текст]"/>
      <dgm:spPr/>
      <dgm:t>
        <a:bodyPr/>
        <a:lstStyle/>
        <a:p>
          <a:endParaRPr lang="ru-RU"/>
        </a:p>
      </dgm:t>
    </dgm:pt>
    <dgm:pt modelId="{B056B5A7-2E58-4343-AE3F-2B511500D0F4}" type="parTrans" cxnId="{3E4BE37E-8833-4453-9DA5-3DD45DB19232}">
      <dgm:prSet/>
      <dgm:spPr/>
      <dgm:t>
        <a:bodyPr/>
        <a:lstStyle/>
        <a:p>
          <a:endParaRPr lang="ru-RU"/>
        </a:p>
      </dgm:t>
    </dgm:pt>
    <dgm:pt modelId="{C02720F7-87B7-455A-A79C-4780A54CF521}" type="sibTrans" cxnId="{3E4BE37E-8833-4453-9DA5-3DD45DB19232}">
      <dgm:prSet/>
      <dgm:spPr/>
      <dgm:t>
        <a:bodyPr/>
        <a:lstStyle/>
        <a:p>
          <a:endParaRPr lang="ru-RU"/>
        </a:p>
      </dgm:t>
    </dgm:pt>
    <dgm:pt modelId="{AE567788-F953-443C-AE88-F4B2E5D7C4D4}">
      <dgm:prSet phldrT="[Текст]"/>
      <dgm:spPr/>
      <dgm:t>
        <a:bodyPr/>
        <a:lstStyle/>
        <a:p>
          <a:endParaRPr lang="ru-RU"/>
        </a:p>
      </dgm:t>
    </dgm:pt>
    <dgm:pt modelId="{6078B52A-9A95-4CCA-9080-1830EBF5BEC7}" type="parTrans" cxnId="{EB0857EB-EF19-4AD1-92EA-6910779D3DA0}">
      <dgm:prSet/>
      <dgm:spPr/>
      <dgm:t>
        <a:bodyPr/>
        <a:lstStyle/>
        <a:p>
          <a:endParaRPr lang="ru-RU"/>
        </a:p>
      </dgm:t>
    </dgm:pt>
    <dgm:pt modelId="{B84CD333-9C19-49C9-8A60-72E1AFFFBD4A}" type="sibTrans" cxnId="{EB0857EB-EF19-4AD1-92EA-6910779D3DA0}">
      <dgm:prSet/>
      <dgm:spPr/>
      <dgm:t>
        <a:bodyPr/>
        <a:lstStyle/>
        <a:p>
          <a:endParaRPr lang="ru-RU"/>
        </a:p>
      </dgm:t>
    </dgm:pt>
    <dgm:pt modelId="{AE026940-DE23-48F7-AC29-DAA0B3F71539}">
      <dgm:prSet phldrT="[Текст]"/>
      <dgm:spPr/>
      <dgm:t>
        <a:bodyPr/>
        <a:lstStyle/>
        <a:p>
          <a:endParaRPr lang="ru-RU"/>
        </a:p>
      </dgm:t>
    </dgm:pt>
    <dgm:pt modelId="{A62EC9F4-E5D3-4DA8-B92E-1CB60037068D}" type="parTrans" cxnId="{485F5848-F3DB-43A5-A6AF-E1DA4A32903E}">
      <dgm:prSet/>
      <dgm:spPr/>
      <dgm:t>
        <a:bodyPr/>
        <a:lstStyle/>
        <a:p>
          <a:endParaRPr lang="ru-RU"/>
        </a:p>
      </dgm:t>
    </dgm:pt>
    <dgm:pt modelId="{0C530D13-1FF2-4851-98E9-6CA57E6A928A}" type="sibTrans" cxnId="{485F5848-F3DB-43A5-A6AF-E1DA4A32903E}">
      <dgm:prSet/>
      <dgm:spPr/>
      <dgm:t>
        <a:bodyPr/>
        <a:lstStyle/>
        <a:p>
          <a:endParaRPr lang="ru-RU"/>
        </a:p>
      </dgm:t>
    </dgm:pt>
    <dgm:pt modelId="{E27168A0-134F-4B55-9FC4-FD5D77B75293}" type="pres">
      <dgm:prSet presAssocID="{CF4D2075-EC14-4708-BD4A-193F7E0120E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D26C5E0-DDED-48D7-BF80-9BDD954AFB67}" type="pres">
      <dgm:prSet presAssocID="{CF4D2075-EC14-4708-BD4A-193F7E0120E7}" presName="ellipse" presStyleLbl="trBgShp" presStyleIdx="0" presStyleCnt="1"/>
      <dgm:spPr/>
    </dgm:pt>
    <dgm:pt modelId="{F13E1B50-8C62-4137-888B-4B4CA51DF7F3}" type="pres">
      <dgm:prSet presAssocID="{CF4D2075-EC14-4708-BD4A-193F7E0120E7}" presName="arrow1" presStyleLbl="fgShp" presStyleIdx="0" presStyleCnt="1" custLinFactNeighborX="-2148" custLinFactNeighborY="20432"/>
      <dgm:spPr/>
    </dgm:pt>
    <dgm:pt modelId="{AA9EC069-6A1A-43C6-B21C-013B2A8459A9}" type="pres">
      <dgm:prSet presAssocID="{CF4D2075-EC14-4708-BD4A-193F7E0120E7}" presName="rectangle" presStyleLbl="revTx" presStyleIdx="0" presStyleCnt="1" custScaleX="1650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CBC467-8A06-4952-84EC-D44F5AD9D552}" type="pres">
      <dgm:prSet presAssocID="{FB5195FB-E483-466D-8B38-0CC0131A95D1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84B57C-CAEA-4F61-8107-7CB0DD9F7A38}" type="pres">
      <dgm:prSet presAssocID="{E79C7FE6-B191-4D4A-95FD-A49FD10ABF07}" presName="item2" presStyleLbl="node1" presStyleIdx="1" presStyleCnt="3" custLinFactNeighborX="-4166" custLinFactNeighborY="2783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E7503B-2ACE-46B6-B903-6AAEFDB09822}" type="pres">
      <dgm:prSet presAssocID="{2D9D8569-10DA-49F0-8927-0929365BD37A}" presName="item3" presStyleLbl="node1" presStyleIdx="2" presStyleCnt="3" custLinFactNeighborX="10742" custLinFactNeighborY="317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13567E-2F4A-4549-B996-D17327503682}" type="pres">
      <dgm:prSet presAssocID="{CF4D2075-EC14-4708-BD4A-193F7E0120E7}" presName="funnel" presStyleLbl="trAlignAcc1" presStyleIdx="0" presStyleCnt="1" custScaleX="126664" custScaleY="110469" custLinFactNeighborX="-80" custLinFactNeighborY="1420"/>
      <dgm:spPr/>
    </dgm:pt>
  </dgm:ptLst>
  <dgm:cxnLst>
    <dgm:cxn modelId="{6EC591D2-E499-4717-8215-824F6877644F}" srcId="{CF4D2075-EC14-4708-BD4A-193F7E0120E7}" destId="{E79C7FE6-B191-4D4A-95FD-A49FD10ABF07}" srcOrd="2" destOrd="0" parTransId="{EA73F413-349F-4F95-8625-48336340A747}" sibTransId="{327F46E0-8BCA-4FCB-915E-91E74C428BD9}"/>
    <dgm:cxn modelId="{485F5848-F3DB-43A5-A6AF-E1DA4A32903E}" srcId="{CF4D2075-EC14-4708-BD4A-193F7E0120E7}" destId="{AE026940-DE23-48F7-AC29-DAA0B3F71539}" srcOrd="6" destOrd="0" parTransId="{A62EC9F4-E5D3-4DA8-B92E-1CB60037068D}" sibTransId="{0C530D13-1FF2-4851-98E9-6CA57E6A928A}"/>
    <dgm:cxn modelId="{176B734D-D92F-42F2-BF7B-7E3FA342E5C8}" type="presOf" srcId="{2D9D8569-10DA-49F0-8927-0929365BD37A}" destId="{AA9EC069-6A1A-43C6-B21C-013B2A8459A9}" srcOrd="0" destOrd="0" presId="urn:microsoft.com/office/officeart/2005/8/layout/funnel1"/>
    <dgm:cxn modelId="{59D82941-1677-4E00-BD6B-39824D7DB172}" type="presOf" srcId="{D59D7928-1211-490D-932C-C13636FEAB84}" destId="{44E7503B-2ACE-46B6-B903-6AAEFDB09822}" srcOrd="0" destOrd="0" presId="urn:microsoft.com/office/officeart/2005/8/layout/funnel1"/>
    <dgm:cxn modelId="{EB0857EB-EF19-4AD1-92EA-6910779D3DA0}" srcId="{CF4D2075-EC14-4708-BD4A-193F7E0120E7}" destId="{AE567788-F953-443C-AE88-F4B2E5D7C4D4}" srcOrd="5" destOrd="0" parTransId="{6078B52A-9A95-4CCA-9080-1830EBF5BEC7}" sibTransId="{B84CD333-9C19-49C9-8A60-72E1AFFFBD4A}"/>
    <dgm:cxn modelId="{89DA80F3-589C-4B09-BE28-76A79B0646FF}" srcId="{CF4D2075-EC14-4708-BD4A-193F7E0120E7}" destId="{D59D7928-1211-490D-932C-C13636FEAB84}" srcOrd="0" destOrd="0" parTransId="{2F184A9C-26C4-403A-ADC5-C0CF00ABC4C7}" sibTransId="{02453AF8-8744-42C7-9270-FE94121B7005}"/>
    <dgm:cxn modelId="{1FB342A4-7601-427D-95F9-85A63ADEF725}" type="presOf" srcId="{CF4D2075-EC14-4708-BD4A-193F7E0120E7}" destId="{E27168A0-134F-4B55-9FC4-FD5D77B75293}" srcOrd="0" destOrd="0" presId="urn:microsoft.com/office/officeart/2005/8/layout/funnel1"/>
    <dgm:cxn modelId="{E8C7489D-A88A-4EDF-8103-267EFE5B7A7F}" type="presOf" srcId="{FB5195FB-E483-466D-8B38-0CC0131A95D1}" destId="{F084B57C-CAEA-4F61-8107-7CB0DD9F7A38}" srcOrd="0" destOrd="0" presId="urn:microsoft.com/office/officeart/2005/8/layout/funnel1"/>
    <dgm:cxn modelId="{D93A28C3-BB0C-4896-97C1-6C3E779C3A98}" srcId="{CF4D2075-EC14-4708-BD4A-193F7E0120E7}" destId="{FB5195FB-E483-466D-8B38-0CC0131A95D1}" srcOrd="1" destOrd="0" parTransId="{F28E8C7A-2510-4D55-B0B6-46AA05D63777}" sibTransId="{EFFE3985-0B63-4104-B4F9-ABB80D8B3C22}"/>
    <dgm:cxn modelId="{337EF904-35BC-481E-9678-A0D7D993A526}" type="presOf" srcId="{E79C7FE6-B191-4D4A-95FD-A49FD10ABF07}" destId="{A0CBC467-8A06-4952-84EC-D44F5AD9D552}" srcOrd="0" destOrd="0" presId="urn:microsoft.com/office/officeart/2005/8/layout/funnel1"/>
    <dgm:cxn modelId="{3E4BE37E-8833-4453-9DA5-3DD45DB19232}" srcId="{CF4D2075-EC14-4708-BD4A-193F7E0120E7}" destId="{BC30760C-22A4-4EB1-9039-28C66862EEEB}" srcOrd="4" destOrd="0" parTransId="{B056B5A7-2E58-4343-AE3F-2B511500D0F4}" sibTransId="{C02720F7-87B7-455A-A79C-4780A54CF521}"/>
    <dgm:cxn modelId="{62EF9DB8-FA36-454F-8268-106755657D85}" srcId="{CF4D2075-EC14-4708-BD4A-193F7E0120E7}" destId="{2D9D8569-10DA-49F0-8927-0929365BD37A}" srcOrd="3" destOrd="0" parTransId="{CACDF7F5-BCED-4132-A113-913C8A6C6070}" sibTransId="{FA458A3E-0C0B-46E9-9743-97845E1EF806}"/>
    <dgm:cxn modelId="{59CA7201-C7A9-48EF-8131-FD37095D89D0}" type="presParOf" srcId="{E27168A0-134F-4B55-9FC4-FD5D77B75293}" destId="{5D26C5E0-DDED-48D7-BF80-9BDD954AFB67}" srcOrd="0" destOrd="0" presId="urn:microsoft.com/office/officeart/2005/8/layout/funnel1"/>
    <dgm:cxn modelId="{33EF96C7-12F0-4D88-B075-AAD61823F825}" type="presParOf" srcId="{E27168A0-134F-4B55-9FC4-FD5D77B75293}" destId="{F13E1B50-8C62-4137-888B-4B4CA51DF7F3}" srcOrd="1" destOrd="0" presId="urn:microsoft.com/office/officeart/2005/8/layout/funnel1"/>
    <dgm:cxn modelId="{ECC3A273-45CF-4BBA-BA7E-B55955ADE47C}" type="presParOf" srcId="{E27168A0-134F-4B55-9FC4-FD5D77B75293}" destId="{AA9EC069-6A1A-43C6-B21C-013B2A8459A9}" srcOrd="2" destOrd="0" presId="urn:microsoft.com/office/officeart/2005/8/layout/funnel1"/>
    <dgm:cxn modelId="{573F13C4-6DA2-4477-891E-82E6657109BA}" type="presParOf" srcId="{E27168A0-134F-4B55-9FC4-FD5D77B75293}" destId="{A0CBC467-8A06-4952-84EC-D44F5AD9D552}" srcOrd="3" destOrd="0" presId="urn:microsoft.com/office/officeart/2005/8/layout/funnel1"/>
    <dgm:cxn modelId="{C7F94F88-F3CC-465A-BE5D-DEDF7EA6AA25}" type="presParOf" srcId="{E27168A0-134F-4B55-9FC4-FD5D77B75293}" destId="{F084B57C-CAEA-4F61-8107-7CB0DD9F7A38}" srcOrd="4" destOrd="0" presId="urn:microsoft.com/office/officeart/2005/8/layout/funnel1"/>
    <dgm:cxn modelId="{9435BF51-131E-4C94-8483-A895468E4FD5}" type="presParOf" srcId="{E27168A0-134F-4B55-9FC4-FD5D77B75293}" destId="{44E7503B-2ACE-46B6-B903-6AAEFDB09822}" srcOrd="5" destOrd="0" presId="urn:microsoft.com/office/officeart/2005/8/layout/funnel1"/>
    <dgm:cxn modelId="{449BB166-4D98-4AFF-B082-6121EB2544C6}" type="presParOf" srcId="{E27168A0-134F-4B55-9FC4-FD5D77B75293}" destId="{B913567E-2F4A-4549-B996-D1732750368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8991C-3E7F-4DE5-A750-3D4384C29034}" type="doc">
      <dgm:prSet loTypeId="urn:microsoft.com/office/officeart/2005/8/layout/cycle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F80A78C-BFE9-41D3-82C0-CCE0BE979F62}">
      <dgm:prSet phldrT="[Текст]" custT="1"/>
      <dgm:spPr/>
      <dgm:t>
        <a:bodyPr/>
        <a:lstStyle/>
        <a:p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Подготовительный</a:t>
          </a:r>
          <a:r>
            <a:rPr lang="ru-RU" sz="27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этап</a:t>
          </a:r>
          <a:endParaRPr lang="ru-RU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CF2727-BA18-4E09-B3A9-485DB2B4C7AE}" type="parTrans" cxnId="{EBBAC8EB-E358-4361-A785-FA41DF6D8FA2}">
      <dgm:prSet/>
      <dgm:spPr/>
      <dgm:t>
        <a:bodyPr/>
        <a:lstStyle/>
        <a:p>
          <a:endParaRPr lang="ru-RU"/>
        </a:p>
      </dgm:t>
    </dgm:pt>
    <dgm:pt modelId="{E60127D2-9D9C-4236-A726-82829C4EA312}" type="sibTrans" cxnId="{EBBAC8EB-E358-4361-A785-FA41DF6D8FA2}">
      <dgm:prSet/>
      <dgm:spPr/>
      <dgm:t>
        <a:bodyPr/>
        <a:lstStyle/>
        <a:p>
          <a:endParaRPr lang="ru-RU"/>
        </a:p>
      </dgm:t>
    </dgm:pt>
    <dgm:pt modelId="{C0BBE6BE-D73D-46B9-B381-3662A8A89F1F}">
      <dgm:prSet phldrT="[Текст]" custT="1"/>
      <dgm:spPr/>
      <dgm:t>
        <a:bodyPr/>
        <a:lstStyle/>
        <a:p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Подготовка к чемпионату</a:t>
          </a:r>
          <a:endParaRPr lang="ru-RU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33F2C9-808C-45CC-9810-87CA164F4B3B}" type="parTrans" cxnId="{4C57F889-9C75-42BD-99BB-FAB3C398A843}">
      <dgm:prSet/>
      <dgm:spPr/>
      <dgm:t>
        <a:bodyPr/>
        <a:lstStyle/>
        <a:p>
          <a:endParaRPr lang="ru-RU"/>
        </a:p>
      </dgm:t>
    </dgm:pt>
    <dgm:pt modelId="{A8E83A99-C928-4250-840B-A311E83AEDD7}" type="sibTrans" cxnId="{4C57F889-9C75-42BD-99BB-FAB3C398A843}">
      <dgm:prSet/>
      <dgm:spPr/>
      <dgm:t>
        <a:bodyPr/>
        <a:lstStyle/>
        <a:p>
          <a:endParaRPr lang="ru-RU"/>
        </a:p>
      </dgm:t>
    </dgm:pt>
    <dgm:pt modelId="{5FFE5792-F117-4EE0-AF62-3BD9724E55EA}">
      <dgm:prSet phldrT="[Текст]" custT="1"/>
      <dgm:spPr/>
      <dgm:t>
        <a:bodyPr/>
        <a:lstStyle/>
        <a:p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Участие в чемпионате</a:t>
          </a:r>
          <a:endParaRPr lang="ru-RU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47844C-8D8F-405A-B1C9-52389FF57AAE}" type="parTrans" cxnId="{4E75C094-CD55-447E-B3EB-A129D99483E7}">
      <dgm:prSet/>
      <dgm:spPr/>
      <dgm:t>
        <a:bodyPr/>
        <a:lstStyle/>
        <a:p>
          <a:endParaRPr lang="ru-RU"/>
        </a:p>
      </dgm:t>
    </dgm:pt>
    <dgm:pt modelId="{5C17B2E4-0C25-4590-BDD3-41427BEFF32F}" type="sibTrans" cxnId="{4E75C094-CD55-447E-B3EB-A129D99483E7}">
      <dgm:prSet/>
      <dgm:spPr/>
      <dgm:t>
        <a:bodyPr/>
        <a:lstStyle/>
        <a:p>
          <a:endParaRPr lang="ru-RU"/>
        </a:p>
      </dgm:t>
    </dgm:pt>
    <dgm:pt modelId="{1F8F71C4-182A-4B23-B14C-58A7EA326C6F}">
      <dgm:prSet phldrT="[Текст]" custT="1"/>
      <dgm:spPr/>
      <dgm:t>
        <a:bodyPr/>
        <a:lstStyle/>
        <a:p>
          <a:r>
            <a:rPr lang="ru-RU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Постконкурсное</a:t>
          </a:r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сопровождение</a:t>
          </a:r>
          <a:endParaRPr lang="ru-RU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C8528C-C48A-4570-8F45-576933EA1E5F}" type="parTrans" cxnId="{3D5ABCE7-636F-49DA-8981-3350AAB76F16}">
      <dgm:prSet/>
      <dgm:spPr/>
      <dgm:t>
        <a:bodyPr/>
        <a:lstStyle/>
        <a:p>
          <a:endParaRPr lang="ru-RU"/>
        </a:p>
      </dgm:t>
    </dgm:pt>
    <dgm:pt modelId="{B7B860BA-2990-4C70-AB4A-86148E794DCD}" type="sibTrans" cxnId="{3D5ABCE7-636F-49DA-8981-3350AAB76F16}">
      <dgm:prSet/>
      <dgm:spPr/>
      <dgm:t>
        <a:bodyPr/>
        <a:lstStyle/>
        <a:p>
          <a:endParaRPr lang="ru-RU"/>
        </a:p>
      </dgm:t>
    </dgm:pt>
    <dgm:pt modelId="{6395FB8A-F308-4A76-BC01-5C188255B8E7}" type="pres">
      <dgm:prSet presAssocID="{07E8991C-3E7F-4DE5-A750-3D4384C2903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73359A7-C84C-42E2-ACF6-A65BA47D70D5}" type="pres">
      <dgm:prSet presAssocID="{FF80A78C-BFE9-41D3-82C0-CCE0BE979F62}" presName="dummy" presStyleCnt="0"/>
      <dgm:spPr/>
    </dgm:pt>
    <dgm:pt modelId="{E1F44DFD-2C75-4B2B-A3EA-FC81A3AB0ECA}" type="pres">
      <dgm:prSet presAssocID="{FF80A78C-BFE9-41D3-82C0-CCE0BE979F62}" presName="node" presStyleLbl="revTx" presStyleIdx="0" presStyleCnt="4" custScaleX="1573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EFCB3A-D0B3-4491-8A31-911FDC165BA9}" type="pres">
      <dgm:prSet presAssocID="{E60127D2-9D9C-4236-A726-82829C4EA312}" presName="sibTrans" presStyleLbl="node1" presStyleIdx="0" presStyleCnt="4"/>
      <dgm:spPr/>
      <dgm:t>
        <a:bodyPr/>
        <a:lstStyle/>
        <a:p>
          <a:endParaRPr lang="ru-RU"/>
        </a:p>
      </dgm:t>
    </dgm:pt>
    <dgm:pt modelId="{8AA4283C-22C8-4ABB-8680-688A164E228E}" type="pres">
      <dgm:prSet presAssocID="{C0BBE6BE-D73D-46B9-B381-3662A8A89F1F}" presName="dummy" presStyleCnt="0"/>
      <dgm:spPr/>
    </dgm:pt>
    <dgm:pt modelId="{CFA93732-D42C-40E0-BD68-12B28CDCFAFF}" type="pres">
      <dgm:prSet presAssocID="{C0BBE6BE-D73D-46B9-B381-3662A8A89F1F}" presName="node" presStyleLbl="revTx" presStyleIdx="1" presStyleCnt="4" custScaleX="12552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6EA845-7056-4E74-A341-9BD17E85C99C}" type="pres">
      <dgm:prSet presAssocID="{A8E83A99-C928-4250-840B-A311E83AEDD7}" presName="sibTrans" presStyleLbl="node1" presStyleIdx="1" presStyleCnt="4"/>
      <dgm:spPr/>
      <dgm:t>
        <a:bodyPr/>
        <a:lstStyle/>
        <a:p>
          <a:endParaRPr lang="ru-RU"/>
        </a:p>
      </dgm:t>
    </dgm:pt>
    <dgm:pt modelId="{7599309A-F939-473F-BDEC-5023B288280D}" type="pres">
      <dgm:prSet presAssocID="{5FFE5792-F117-4EE0-AF62-3BD9724E55EA}" presName="dummy" presStyleCnt="0"/>
      <dgm:spPr/>
    </dgm:pt>
    <dgm:pt modelId="{7E2FBFC2-1A25-42F3-9B98-1C3899CD880D}" type="pres">
      <dgm:prSet presAssocID="{5FFE5792-F117-4EE0-AF62-3BD9724E55EA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A036EB-FA09-4265-8EB3-04AA31BE145D}" type="pres">
      <dgm:prSet presAssocID="{5C17B2E4-0C25-4590-BDD3-41427BEFF32F}" presName="sibTrans" presStyleLbl="node1" presStyleIdx="2" presStyleCnt="4" custScaleX="127722"/>
      <dgm:spPr/>
      <dgm:t>
        <a:bodyPr/>
        <a:lstStyle/>
        <a:p>
          <a:endParaRPr lang="ru-RU"/>
        </a:p>
      </dgm:t>
    </dgm:pt>
    <dgm:pt modelId="{83120878-D0F8-4490-878E-2488155B68B4}" type="pres">
      <dgm:prSet presAssocID="{1F8F71C4-182A-4B23-B14C-58A7EA326C6F}" presName="dummy" presStyleCnt="0"/>
      <dgm:spPr/>
    </dgm:pt>
    <dgm:pt modelId="{CABE84A8-C9CF-4AC3-B533-6558D55C54EF}" type="pres">
      <dgm:prSet presAssocID="{1F8F71C4-182A-4B23-B14C-58A7EA326C6F}" presName="node" presStyleLbl="revTx" presStyleIdx="3" presStyleCnt="4" custScaleX="105400" custScaleY="717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956E96-4B8A-4D88-8EAC-1CAF461DE485}" type="pres">
      <dgm:prSet presAssocID="{B7B860BA-2990-4C70-AB4A-86148E794DCD}" presName="sibTrans" presStyleLbl="node1" presStyleIdx="3" presStyleCnt="4" custScaleX="153726" custScaleY="97340"/>
      <dgm:spPr/>
      <dgm:t>
        <a:bodyPr/>
        <a:lstStyle/>
        <a:p>
          <a:endParaRPr lang="ru-RU"/>
        </a:p>
      </dgm:t>
    </dgm:pt>
  </dgm:ptLst>
  <dgm:cxnLst>
    <dgm:cxn modelId="{CB36187D-A809-4F58-B47F-EC156C328907}" type="presOf" srcId="{FF80A78C-BFE9-41D3-82C0-CCE0BE979F62}" destId="{E1F44DFD-2C75-4B2B-A3EA-FC81A3AB0ECA}" srcOrd="0" destOrd="0" presId="urn:microsoft.com/office/officeart/2005/8/layout/cycle1"/>
    <dgm:cxn modelId="{CB7D55E3-943D-441A-BEE7-19CF5E4EC9E8}" type="presOf" srcId="{5FFE5792-F117-4EE0-AF62-3BD9724E55EA}" destId="{7E2FBFC2-1A25-42F3-9B98-1C3899CD880D}" srcOrd="0" destOrd="0" presId="urn:microsoft.com/office/officeart/2005/8/layout/cycle1"/>
    <dgm:cxn modelId="{AB3A1220-4468-4C21-AC00-312E3418824A}" type="presOf" srcId="{A8E83A99-C928-4250-840B-A311E83AEDD7}" destId="{EA6EA845-7056-4E74-A341-9BD17E85C99C}" srcOrd="0" destOrd="0" presId="urn:microsoft.com/office/officeart/2005/8/layout/cycle1"/>
    <dgm:cxn modelId="{F82071D4-CEFF-4726-A187-0455D2530630}" type="presOf" srcId="{5C17B2E4-0C25-4590-BDD3-41427BEFF32F}" destId="{16A036EB-FA09-4265-8EB3-04AA31BE145D}" srcOrd="0" destOrd="0" presId="urn:microsoft.com/office/officeart/2005/8/layout/cycle1"/>
    <dgm:cxn modelId="{52E771C7-7F1B-4925-B9E9-6A0EA886F310}" type="presOf" srcId="{07E8991C-3E7F-4DE5-A750-3D4384C29034}" destId="{6395FB8A-F308-4A76-BC01-5C188255B8E7}" srcOrd="0" destOrd="0" presId="urn:microsoft.com/office/officeart/2005/8/layout/cycle1"/>
    <dgm:cxn modelId="{4C57F889-9C75-42BD-99BB-FAB3C398A843}" srcId="{07E8991C-3E7F-4DE5-A750-3D4384C29034}" destId="{C0BBE6BE-D73D-46B9-B381-3662A8A89F1F}" srcOrd="1" destOrd="0" parTransId="{1733F2C9-808C-45CC-9810-87CA164F4B3B}" sibTransId="{A8E83A99-C928-4250-840B-A311E83AEDD7}"/>
    <dgm:cxn modelId="{E5D50EDA-9171-4EA8-8ED5-8E8EBECF2ADA}" type="presOf" srcId="{C0BBE6BE-D73D-46B9-B381-3662A8A89F1F}" destId="{CFA93732-D42C-40E0-BD68-12B28CDCFAFF}" srcOrd="0" destOrd="0" presId="urn:microsoft.com/office/officeart/2005/8/layout/cycle1"/>
    <dgm:cxn modelId="{4E7FCCA4-ECA3-4866-97B2-5A8F547F4D32}" type="presOf" srcId="{1F8F71C4-182A-4B23-B14C-58A7EA326C6F}" destId="{CABE84A8-C9CF-4AC3-B533-6558D55C54EF}" srcOrd="0" destOrd="0" presId="urn:microsoft.com/office/officeart/2005/8/layout/cycle1"/>
    <dgm:cxn modelId="{3D5ABCE7-636F-49DA-8981-3350AAB76F16}" srcId="{07E8991C-3E7F-4DE5-A750-3D4384C29034}" destId="{1F8F71C4-182A-4B23-B14C-58A7EA326C6F}" srcOrd="3" destOrd="0" parTransId="{15C8528C-C48A-4570-8F45-576933EA1E5F}" sibTransId="{B7B860BA-2990-4C70-AB4A-86148E794DCD}"/>
    <dgm:cxn modelId="{EBBAC8EB-E358-4361-A785-FA41DF6D8FA2}" srcId="{07E8991C-3E7F-4DE5-A750-3D4384C29034}" destId="{FF80A78C-BFE9-41D3-82C0-CCE0BE979F62}" srcOrd="0" destOrd="0" parTransId="{B3CF2727-BA18-4E09-B3A9-485DB2B4C7AE}" sibTransId="{E60127D2-9D9C-4236-A726-82829C4EA312}"/>
    <dgm:cxn modelId="{BAEB8F33-DB42-4962-A61C-497BA8547D2D}" type="presOf" srcId="{B7B860BA-2990-4C70-AB4A-86148E794DCD}" destId="{BD956E96-4B8A-4D88-8EAC-1CAF461DE485}" srcOrd="0" destOrd="0" presId="urn:microsoft.com/office/officeart/2005/8/layout/cycle1"/>
    <dgm:cxn modelId="{72D031D6-459F-4CB9-89B0-F4D0B4ACC22F}" type="presOf" srcId="{E60127D2-9D9C-4236-A726-82829C4EA312}" destId="{55EFCB3A-D0B3-4491-8A31-911FDC165BA9}" srcOrd="0" destOrd="0" presId="urn:microsoft.com/office/officeart/2005/8/layout/cycle1"/>
    <dgm:cxn modelId="{4E75C094-CD55-447E-B3EB-A129D99483E7}" srcId="{07E8991C-3E7F-4DE5-A750-3D4384C29034}" destId="{5FFE5792-F117-4EE0-AF62-3BD9724E55EA}" srcOrd="2" destOrd="0" parTransId="{0347844C-8D8F-405A-B1C9-52389FF57AAE}" sibTransId="{5C17B2E4-0C25-4590-BDD3-41427BEFF32F}"/>
    <dgm:cxn modelId="{9E1FD8D2-0850-445B-8FEE-992EFC9BAFCC}" type="presParOf" srcId="{6395FB8A-F308-4A76-BC01-5C188255B8E7}" destId="{873359A7-C84C-42E2-ACF6-A65BA47D70D5}" srcOrd="0" destOrd="0" presId="urn:microsoft.com/office/officeart/2005/8/layout/cycle1"/>
    <dgm:cxn modelId="{7314E88C-9AAD-4745-B21F-5B67AAEB4C17}" type="presParOf" srcId="{6395FB8A-F308-4A76-BC01-5C188255B8E7}" destId="{E1F44DFD-2C75-4B2B-A3EA-FC81A3AB0ECA}" srcOrd="1" destOrd="0" presId="urn:microsoft.com/office/officeart/2005/8/layout/cycle1"/>
    <dgm:cxn modelId="{C8227340-AB6B-4750-9DF2-C6641680B11F}" type="presParOf" srcId="{6395FB8A-F308-4A76-BC01-5C188255B8E7}" destId="{55EFCB3A-D0B3-4491-8A31-911FDC165BA9}" srcOrd="2" destOrd="0" presId="urn:microsoft.com/office/officeart/2005/8/layout/cycle1"/>
    <dgm:cxn modelId="{D53EBA35-C8C0-49F5-B786-DE70F7657A69}" type="presParOf" srcId="{6395FB8A-F308-4A76-BC01-5C188255B8E7}" destId="{8AA4283C-22C8-4ABB-8680-688A164E228E}" srcOrd="3" destOrd="0" presId="urn:microsoft.com/office/officeart/2005/8/layout/cycle1"/>
    <dgm:cxn modelId="{16637C5F-E915-40B2-82C6-074A63E14502}" type="presParOf" srcId="{6395FB8A-F308-4A76-BC01-5C188255B8E7}" destId="{CFA93732-D42C-40E0-BD68-12B28CDCFAFF}" srcOrd="4" destOrd="0" presId="urn:microsoft.com/office/officeart/2005/8/layout/cycle1"/>
    <dgm:cxn modelId="{B424A821-5100-4B05-9518-C11AC9D5BC6E}" type="presParOf" srcId="{6395FB8A-F308-4A76-BC01-5C188255B8E7}" destId="{EA6EA845-7056-4E74-A341-9BD17E85C99C}" srcOrd="5" destOrd="0" presId="urn:microsoft.com/office/officeart/2005/8/layout/cycle1"/>
    <dgm:cxn modelId="{D5CF1194-A7FA-4B67-8E81-781E8B5F9005}" type="presParOf" srcId="{6395FB8A-F308-4A76-BC01-5C188255B8E7}" destId="{7599309A-F939-473F-BDEC-5023B288280D}" srcOrd="6" destOrd="0" presId="urn:microsoft.com/office/officeart/2005/8/layout/cycle1"/>
    <dgm:cxn modelId="{D37AC103-888F-4E06-A8DE-63E101677144}" type="presParOf" srcId="{6395FB8A-F308-4A76-BC01-5C188255B8E7}" destId="{7E2FBFC2-1A25-42F3-9B98-1C3899CD880D}" srcOrd="7" destOrd="0" presId="urn:microsoft.com/office/officeart/2005/8/layout/cycle1"/>
    <dgm:cxn modelId="{5841AAC9-441A-4C67-B5E0-0C823FE01F50}" type="presParOf" srcId="{6395FB8A-F308-4A76-BC01-5C188255B8E7}" destId="{16A036EB-FA09-4265-8EB3-04AA31BE145D}" srcOrd="8" destOrd="0" presId="urn:microsoft.com/office/officeart/2005/8/layout/cycle1"/>
    <dgm:cxn modelId="{5E2054AE-66CC-4D24-82FE-E8D8F2EC42A9}" type="presParOf" srcId="{6395FB8A-F308-4A76-BC01-5C188255B8E7}" destId="{83120878-D0F8-4490-878E-2488155B68B4}" srcOrd="9" destOrd="0" presId="urn:microsoft.com/office/officeart/2005/8/layout/cycle1"/>
    <dgm:cxn modelId="{F139D045-8571-4238-8036-3373547016BD}" type="presParOf" srcId="{6395FB8A-F308-4A76-BC01-5C188255B8E7}" destId="{CABE84A8-C9CF-4AC3-B533-6558D55C54EF}" srcOrd="10" destOrd="0" presId="urn:microsoft.com/office/officeart/2005/8/layout/cycle1"/>
    <dgm:cxn modelId="{4AB6F141-5FDE-4FEE-830E-022AD2B3B2FC}" type="presParOf" srcId="{6395FB8A-F308-4A76-BC01-5C188255B8E7}" destId="{BD956E96-4B8A-4D88-8EAC-1CAF461DE485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5C4800-92B0-40F3-A55B-0EE39B5ECF2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7FB7A231-7A74-413B-B030-E80A7DE36DA1}">
      <dgm:prSet phldrT="[Текст]"/>
      <dgm:spPr/>
      <dgm:t>
        <a:bodyPr/>
        <a:lstStyle/>
        <a:p>
          <a:r>
            <a:rPr lang="ru-RU" dirty="0" smtClean="0"/>
            <a:t>Эксперт</a:t>
          </a:r>
          <a:endParaRPr lang="ru-RU" dirty="0"/>
        </a:p>
      </dgm:t>
    </dgm:pt>
    <dgm:pt modelId="{6C448696-6989-40E4-90EF-9747E67FAA91}" type="parTrans" cxnId="{0E303F1F-03E0-4F79-A60B-9AD04983639E}">
      <dgm:prSet/>
      <dgm:spPr/>
      <dgm:t>
        <a:bodyPr/>
        <a:lstStyle/>
        <a:p>
          <a:endParaRPr lang="ru-RU"/>
        </a:p>
      </dgm:t>
    </dgm:pt>
    <dgm:pt modelId="{776DC376-7473-4C8A-B74B-2217FB3D47CF}" type="sibTrans" cxnId="{0E303F1F-03E0-4F79-A60B-9AD04983639E}">
      <dgm:prSet/>
      <dgm:spPr/>
      <dgm:t>
        <a:bodyPr/>
        <a:lstStyle/>
        <a:p>
          <a:endParaRPr lang="ru-RU"/>
        </a:p>
      </dgm:t>
    </dgm:pt>
    <dgm:pt modelId="{8A7A632D-963F-43A4-809D-C5275D3B21C4}">
      <dgm:prSet phldrT="[Текст]"/>
      <dgm:spPr/>
      <dgm:t>
        <a:bodyPr/>
        <a:lstStyle/>
        <a:p>
          <a:r>
            <a:rPr lang="ru-RU" dirty="0" smtClean="0"/>
            <a:t>Студент-наставник</a:t>
          </a:r>
          <a:endParaRPr lang="ru-RU" dirty="0"/>
        </a:p>
      </dgm:t>
    </dgm:pt>
    <dgm:pt modelId="{5053BDA7-5775-4334-9A6E-584F09F0522F}" type="parTrans" cxnId="{FB733357-CB54-4641-B6AA-4D916A4D7DED}">
      <dgm:prSet/>
      <dgm:spPr/>
      <dgm:t>
        <a:bodyPr/>
        <a:lstStyle/>
        <a:p>
          <a:endParaRPr lang="ru-RU"/>
        </a:p>
      </dgm:t>
    </dgm:pt>
    <dgm:pt modelId="{7BB8EF2A-3D8A-4CD1-AD29-A98118519E08}" type="sibTrans" cxnId="{FB733357-CB54-4641-B6AA-4D916A4D7DED}">
      <dgm:prSet/>
      <dgm:spPr/>
      <dgm:t>
        <a:bodyPr/>
        <a:lstStyle/>
        <a:p>
          <a:endParaRPr lang="ru-RU"/>
        </a:p>
      </dgm:t>
    </dgm:pt>
    <dgm:pt modelId="{4045C6E6-4FBF-4CBA-AA18-F7DCD8E702EF}">
      <dgm:prSet phldrT="[Текст]"/>
      <dgm:spPr/>
      <dgm:t>
        <a:bodyPr/>
        <a:lstStyle/>
        <a:p>
          <a:r>
            <a:rPr lang="ru-RU" dirty="0" smtClean="0"/>
            <a:t>Участник</a:t>
          </a:r>
          <a:endParaRPr lang="ru-RU" dirty="0"/>
        </a:p>
      </dgm:t>
    </dgm:pt>
    <dgm:pt modelId="{E0373116-C149-45F4-A5FD-AC686213DEC3}" type="parTrans" cxnId="{1E546770-35BF-40B5-B20B-B700E9507DB8}">
      <dgm:prSet/>
      <dgm:spPr/>
      <dgm:t>
        <a:bodyPr/>
        <a:lstStyle/>
        <a:p>
          <a:endParaRPr lang="ru-RU"/>
        </a:p>
      </dgm:t>
    </dgm:pt>
    <dgm:pt modelId="{CAC779CE-4E0C-4C1A-A93A-0474C181E84B}" type="sibTrans" cxnId="{1E546770-35BF-40B5-B20B-B700E9507DB8}">
      <dgm:prSet/>
      <dgm:spPr/>
      <dgm:t>
        <a:bodyPr/>
        <a:lstStyle/>
        <a:p>
          <a:endParaRPr lang="ru-RU"/>
        </a:p>
      </dgm:t>
    </dgm:pt>
    <dgm:pt modelId="{F7E79B4A-496D-4F61-9DE1-C78EC31B52F2}" type="pres">
      <dgm:prSet presAssocID="{885C4800-92B0-40F3-A55B-0EE39B5ECF23}" presName="compositeShape" presStyleCnt="0">
        <dgm:presLayoutVars>
          <dgm:dir/>
          <dgm:resizeHandles/>
        </dgm:presLayoutVars>
      </dgm:prSet>
      <dgm:spPr/>
    </dgm:pt>
    <dgm:pt modelId="{F20FA382-9A9C-461B-93B7-74C70321424C}" type="pres">
      <dgm:prSet presAssocID="{885C4800-92B0-40F3-A55B-0EE39B5ECF23}" presName="pyramid" presStyleLbl="node1" presStyleIdx="0" presStyleCnt="1"/>
      <dgm:spPr/>
    </dgm:pt>
    <dgm:pt modelId="{C3A22A07-1E4E-47DA-8EC0-6DC72097D229}" type="pres">
      <dgm:prSet presAssocID="{885C4800-92B0-40F3-A55B-0EE39B5ECF23}" presName="theList" presStyleCnt="0"/>
      <dgm:spPr/>
    </dgm:pt>
    <dgm:pt modelId="{C3D5C0B3-40C7-4988-A304-C7A80A025116}" type="pres">
      <dgm:prSet presAssocID="{7FB7A231-7A74-413B-B030-E80A7DE36DA1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9C58A1-69AD-4733-8B71-9F191974D254}" type="pres">
      <dgm:prSet presAssocID="{7FB7A231-7A74-413B-B030-E80A7DE36DA1}" presName="aSpace" presStyleCnt="0"/>
      <dgm:spPr/>
    </dgm:pt>
    <dgm:pt modelId="{6CD9427D-78DF-49F8-A99B-E2DD3A9BC41B}" type="pres">
      <dgm:prSet presAssocID="{8A7A632D-963F-43A4-809D-C5275D3B21C4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248473-2762-436B-A5FA-DBBBEF703E7B}" type="pres">
      <dgm:prSet presAssocID="{8A7A632D-963F-43A4-809D-C5275D3B21C4}" presName="aSpace" presStyleCnt="0"/>
      <dgm:spPr/>
    </dgm:pt>
    <dgm:pt modelId="{78569697-918A-4F5D-96A0-278FB98B9951}" type="pres">
      <dgm:prSet presAssocID="{4045C6E6-4FBF-4CBA-AA18-F7DCD8E702EF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5DE6B2-C88A-44F5-8B23-423968FB4C04}" type="pres">
      <dgm:prSet presAssocID="{4045C6E6-4FBF-4CBA-AA18-F7DCD8E702EF}" presName="aSpace" presStyleCnt="0"/>
      <dgm:spPr/>
    </dgm:pt>
  </dgm:ptLst>
  <dgm:cxnLst>
    <dgm:cxn modelId="{8F131AA3-0A3C-4FB1-981D-C6D649F9FDE1}" type="presOf" srcId="{4045C6E6-4FBF-4CBA-AA18-F7DCD8E702EF}" destId="{78569697-918A-4F5D-96A0-278FB98B9951}" srcOrd="0" destOrd="0" presId="urn:microsoft.com/office/officeart/2005/8/layout/pyramid2"/>
    <dgm:cxn modelId="{1BE20397-0731-4747-B49D-A9231DA1812C}" type="presOf" srcId="{885C4800-92B0-40F3-A55B-0EE39B5ECF23}" destId="{F7E79B4A-496D-4F61-9DE1-C78EC31B52F2}" srcOrd="0" destOrd="0" presId="urn:microsoft.com/office/officeart/2005/8/layout/pyramid2"/>
    <dgm:cxn modelId="{1E546770-35BF-40B5-B20B-B700E9507DB8}" srcId="{885C4800-92B0-40F3-A55B-0EE39B5ECF23}" destId="{4045C6E6-4FBF-4CBA-AA18-F7DCD8E702EF}" srcOrd="2" destOrd="0" parTransId="{E0373116-C149-45F4-A5FD-AC686213DEC3}" sibTransId="{CAC779CE-4E0C-4C1A-A93A-0474C181E84B}"/>
    <dgm:cxn modelId="{0E303F1F-03E0-4F79-A60B-9AD04983639E}" srcId="{885C4800-92B0-40F3-A55B-0EE39B5ECF23}" destId="{7FB7A231-7A74-413B-B030-E80A7DE36DA1}" srcOrd="0" destOrd="0" parTransId="{6C448696-6989-40E4-90EF-9747E67FAA91}" sibTransId="{776DC376-7473-4C8A-B74B-2217FB3D47CF}"/>
    <dgm:cxn modelId="{FB733357-CB54-4641-B6AA-4D916A4D7DED}" srcId="{885C4800-92B0-40F3-A55B-0EE39B5ECF23}" destId="{8A7A632D-963F-43A4-809D-C5275D3B21C4}" srcOrd="1" destOrd="0" parTransId="{5053BDA7-5775-4334-9A6E-584F09F0522F}" sibTransId="{7BB8EF2A-3D8A-4CD1-AD29-A98118519E08}"/>
    <dgm:cxn modelId="{9A1030FF-2A00-4762-A2B9-37E8AFBAB18A}" type="presOf" srcId="{8A7A632D-963F-43A4-809D-C5275D3B21C4}" destId="{6CD9427D-78DF-49F8-A99B-E2DD3A9BC41B}" srcOrd="0" destOrd="0" presId="urn:microsoft.com/office/officeart/2005/8/layout/pyramid2"/>
    <dgm:cxn modelId="{30F6BDEC-CEE5-4DC1-BA2C-28DCBB4CF45D}" type="presOf" srcId="{7FB7A231-7A74-413B-B030-E80A7DE36DA1}" destId="{C3D5C0B3-40C7-4988-A304-C7A80A025116}" srcOrd="0" destOrd="0" presId="urn:microsoft.com/office/officeart/2005/8/layout/pyramid2"/>
    <dgm:cxn modelId="{51972686-1352-4EB2-A910-C42EB2ADFA6F}" type="presParOf" srcId="{F7E79B4A-496D-4F61-9DE1-C78EC31B52F2}" destId="{F20FA382-9A9C-461B-93B7-74C70321424C}" srcOrd="0" destOrd="0" presId="urn:microsoft.com/office/officeart/2005/8/layout/pyramid2"/>
    <dgm:cxn modelId="{BB144D1A-EDD7-46C9-B3DA-F3405AE3251A}" type="presParOf" srcId="{F7E79B4A-496D-4F61-9DE1-C78EC31B52F2}" destId="{C3A22A07-1E4E-47DA-8EC0-6DC72097D229}" srcOrd="1" destOrd="0" presId="urn:microsoft.com/office/officeart/2005/8/layout/pyramid2"/>
    <dgm:cxn modelId="{EACBE6EC-98EF-4717-87DE-6795FD40BA83}" type="presParOf" srcId="{C3A22A07-1E4E-47DA-8EC0-6DC72097D229}" destId="{C3D5C0B3-40C7-4988-A304-C7A80A025116}" srcOrd="0" destOrd="0" presId="urn:microsoft.com/office/officeart/2005/8/layout/pyramid2"/>
    <dgm:cxn modelId="{00526C7B-6ED4-4967-8E9C-36FD0BF3DFE0}" type="presParOf" srcId="{C3A22A07-1E4E-47DA-8EC0-6DC72097D229}" destId="{1D9C58A1-69AD-4733-8B71-9F191974D254}" srcOrd="1" destOrd="0" presId="urn:microsoft.com/office/officeart/2005/8/layout/pyramid2"/>
    <dgm:cxn modelId="{5AB6D751-3B58-46AA-8A42-71C81C71AA93}" type="presParOf" srcId="{C3A22A07-1E4E-47DA-8EC0-6DC72097D229}" destId="{6CD9427D-78DF-49F8-A99B-E2DD3A9BC41B}" srcOrd="2" destOrd="0" presId="urn:microsoft.com/office/officeart/2005/8/layout/pyramid2"/>
    <dgm:cxn modelId="{8296DAD0-7695-4E5C-8C99-C2981E11D433}" type="presParOf" srcId="{C3A22A07-1E4E-47DA-8EC0-6DC72097D229}" destId="{E8248473-2762-436B-A5FA-DBBBEF703E7B}" srcOrd="3" destOrd="0" presId="urn:microsoft.com/office/officeart/2005/8/layout/pyramid2"/>
    <dgm:cxn modelId="{8C1C7A34-50C9-4E32-9C8E-C175332A41C3}" type="presParOf" srcId="{C3A22A07-1E4E-47DA-8EC0-6DC72097D229}" destId="{78569697-918A-4F5D-96A0-278FB98B9951}" srcOrd="4" destOrd="0" presId="urn:microsoft.com/office/officeart/2005/8/layout/pyramid2"/>
    <dgm:cxn modelId="{4D29CB94-8512-4219-AA4F-08ED0AF11CEB}" type="presParOf" srcId="{C3A22A07-1E4E-47DA-8EC0-6DC72097D229}" destId="{425DE6B2-C88A-44F5-8B23-423968FB4C0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6C5E0-DDED-48D7-BF80-9BDD954AFB67}">
      <dsp:nvSpPr>
        <dsp:cNvPr id="0" name=""/>
        <dsp:cNvSpPr/>
      </dsp:nvSpPr>
      <dsp:spPr>
        <a:xfrm>
          <a:off x="2906207" y="325119"/>
          <a:ext cx="4446936" cy="154436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E1B50-8C62-4137-888B-4B4CA51DF7F3}">
      <dsp:nvSpPr>
        <dsp:cNvPr id="0" name=""/>
        <dsp:cNvSpPr/>
      </dsp:nvSpPr>
      <dsp:spPr>
        <a:xfrm>
          <a:off x="4687154" y="4219433"/>
          <a:ext cx="861809" cy="55155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EC069-6A1A-43C6-B21C-013B2A8459A9}">
      <dsp:nvSpPr>
        <dsp:cNvPr id="0" name=""/>
        <dsp:cNvSpPr/>
      </dsp:nvSpPr>
      <dsp:spPr>
        <a:xfrm>
          <a:off x="1722998" y="4547985"/>
          <a:ext cx="6827143" cy="103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Социализация всех участников </a:t>
          </a:r>
          <a:endParaRPr lang="ru-RU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2998" y="4547985"/>
        <a:ext cx="6827143" cy="1034171"/>
      </dsp:txXfrm>
    </dsp:sp>
    <dsp:sp modelId="{A0CBC467-8A06-4952-84EC-D44F5AD9D552}">
      <dsp:nvSpPr>
        <dsp:cNvPr id="0" name=""/>
        <dsp:cNvSpPr/>
      </dsp:nvSpPr>
      <dsp:spPr>
        <a:xfrm>
          <a:off x="4522962" y="1988756"/>
          <a:ext cx="1551256" cy="1551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Работодатели</a:t>
          </a:r>
          <a:endParaRPr lang="ru-RU" sz="1400" kern="1200" dirty="0"/>
        </a:p>
      </dsp:txBody>
      <dsp:txXfrm>
        <a:off x="4750138" y="2215932"/>
        <a:ext cx="1096904" cy="1096904"/>
      </dsp:txXfrm>
    </dsp:sp>
    <dsp:sp modelId="{F084B57C-CAEA-4F61-8107-7CB0DD9F7A38}">
      <dsp:nvSpPr>
        <dsp:cNvPr id="0" name=""/>
        <dsp:cNvSpPr/>
      </dsp:nvSpPr>
      <dsp:spPr>
        <a:xfrm>
          <a:off x="3348326" y="1256777"/>
          <a:ext cx="1551256" cy="1551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Эксперты</a:t>
          </a:r>
          <a:endParaRPr lang="ru-RU" sz="1400" kern="1200" dirty="0"/>
        </a:p>
      </dsp:txBody>
      <dsp:txXfrm>
        <a:off x="3575502" y="1483953"/>
        <a:ext cx="1096904" cy="1096904"/>
      </dsp:txXfrm>
    </dsp:sp>
    <dsp:sp modelId="{44E7503B-2ACE-46B6-B903-6AAEFDB09822}">
      <dsp:nvSpPr>
        <dsp:cNvPr id="0" name=""/>
        <dsp:cNvSpPr/>
      </dsp:nvSpPr>
      <dsp:spPr>
        <a:xfrm>
          <a:off x="5165317" y="942573"/>
          <a:ext cx="1551256" cy="1551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Участники</a:t>
          </a:r>
          <a:endParaRPr lang="ru-RU" sz="1400" kern="1200" dirty="0"/>
        </a:p>
      </dsp:txBody>
      <dsp:txXfrm>
        <a:off x="5392493" y="1169749"/>
        <a:ext cx="1096904" cy="1096904"/>
      </dsp:txXfrm>
    </dsp:sp>
    <dsp:sp modelId="{B913567E-2F4A-4549-B996-D17327503682}">
      <dsp:nvSpPr>
        <dsp:cNvPr id="0" name=""/>
        <dsp:cNvSpPr/>
      </dsp:nvSpPr>
      <dsp:spPr>
        <a:xfrm>
          <a:off x="2076223" y="-11752"/>
          <a:ext cx="6112972" cy="426510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4DFD-2C75-4B2B-A3EA-FC81A3AB0ECA}">
      <dsp:nvSpPr>
        <dsp:cNvPr id="0" name=""/>
        <dsp:cNvSpPr/>
      </dsp:nvSpPr>
      <dsp:spPr>
        <a:xfrm>
          <a:off x="5784094" y="122923"/>
          <a:ext cx="3072509" cy="195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Подготовительный</a:t>
          </a:r>
          <a:r>
            <a:rPr lang="ru-RU" sz="27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этап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84094" y="122923"/>
        <a:ext cx="3072509" cy="1952448"/>
      </dsp:txXfrm>
    </dsp:sp>
    <dsp:sp modelId="{55EFCB3A-D0B3-4491-8A31-911FDC165BA9}">
      <dsp:nvSpPr>
        <dsp:cNvPr id="0" name=""/>
        <dsp:cNvSpPr/>
      </dsp:nvSpPr>
      <dsp:spPr>
        <a:xfrm>
          <a:off x="2901584" y="-681"/>
          <a:ext cx="5518594" cy="5518594"/>
        </a:xfrm>
        <a:prstGeom prst="circularArrow">
          <a:avLst>
            <a:gd name="adj1" fmla="val 6899"/>
            <a:gd name="adj2" fmla="val 465108"/>
            <a:gd name="adj3" fmla="val 550441"/>
            <a:gd name="adj4" fmla="val 20584451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A93732-D42C-40E0-BD68-12B28CDCFAFF}">
      <dsp:nvSpPr>
        <dsp:cNvPr id="0" name=""/>
        <dsp:cNvSpPr/>
      </dsp:nvSpPr>
      <dsp:spPr>
        <a:xfrm>
          <a:off x="6094914" y="3441860"/>
          <a:ext cx="2450869" cy="195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Подготовка к чемпионату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94914" y="3441860"/>
        <a:ext cx="2450869" cy="1952448"/>
      </dsp:txXfrm>
    </dsp:sp>
    <dsp:sp modelId="{EA6EA845-7056-4E74-A341-9BD17E85C99C}">
      <dsp:nvSpPr>
        <dsp:cNvPr id="0" name=""/>
        <dsp:cNvSpPr/>
      </dsp:nvSpPr>
      <dsp:spPr>
        <a:xfrm>
          <a:off x="2901584" y="-681"/>
          <a:ext cx="5518594" cy="5518594"/>
        </a:xfrm>
        <a:prstGeom prst="circularArrow">
          <a:avLst>
            <a:gd name="adj1" fmla="val 6899"/>
            <a:gd name="adj2" fmla="val 465108"/>
            <a:gd name="adj3" fmla="val 5950441"/>
            <a:gd name="adj4" fmla="val 4760529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2FBFC2-1A25-42F3-9B98-1C3899CD880D}">
      <dsp:nvSpPr>
        <dsp:cNvPr id="0" name=""/>
        <dsp:cNvSpPr/>
      </dsp:nvSpPr>
      <dsp:spPr>
        <a:xfrm>
          <a:off x="3025189" y="3441860"/>
          <a:ext cx="1952448" cy="195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Участие в чемпионате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25189" y="3441860"/>
        <a:ext cx="1952448" cy="1952448"/>
      </dsp:txXfrm>
    </dsp:sp>
    <dsp:sp modelId="{16A036EB-FA09-4265-8EB3-04AA31BE145D}">
      <dsp:nvSpPr>
        <dsp:cNvPr id="0" name=""/>
        <dsp:cNvSpPr/>
      </dsp:nvSpPr>
      <dsp:spPr>
        <a:xfrm>
          <a:off x="2136652" y="-681"/>
          <a:ext cx="7048458" cy="5518594"/>
        </a:xfrm>
        <a:prstGeom prst="circularArrow">
          <a:avLst>
            <a:gd name="adj1" fmla="val 6899"/>
            <a:gd name="adj2" fmla="val 465108"/>
            <a:gd name="adj3" fmla="val 11782001"/>
            <a:gd name="adj4" fmla="val 9784451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BE84A8-C9CF-4AC3-B533-6558D55C54EF}">
      <dsp:nvSpPr>
        <dsp:cNvPr id="0" name=""/>
        <dsp:cNvSpPr/>
      </dsp:nvSpPr>
      <dsp:spPr>
        <a:xfrm>
          <a:off x="2972473" y="398658"/>
          <a:ext cx="2057880" cy="1400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Постконкурсное</a:t>
          </a: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сопровождение</a:t>
          </a:r>
          <a:endParaRPr lang="ru-RU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72473" y="398658"/>
        <a:ext cx="2057880" cy="1400979"/>
      </dsp:txXfrm>
    </dsp:sp>
    <dsp:sp modelId="{BD956E96-4B8A-4D88-8EAC-1CAF461DE485}">
      <dsp:nvSpPr>
        <dsp:cNvPr id="0" name=""/>
        <dsp:cNvSpPr/>
      </dsp:nvSpPr>
      <dsp:spPr>
        <a:xfrm>
          <a:off x="1419124" y="72716"/>
          <a:ext cx="8483513" cy="5371799"/>
        </a:xfrm>
        <a:prstGeom prst="circularArrow">
          <a:avLst>
            <a:gd name="adj1" fmla="val 6899"/>
            <a:gd name="adj2" fmla="val 465108"/>
            <a:gd name="adj3" fmla="val 15915463"/>
            <a:gd name="adj4" fmla="val 15264889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FA382-9A9C-461B-93B7-74C70321424C}">
      <dsp:nvSpPr>
        <dsp:cNvPr id="0" name=""/>
        <dsp:cNvSpPr/>
      </dsp:nvSpPr>
      <dsp:spPr>
        <a:xfrm>
          <a:off x="2015553" y="0"/>
          <a:ext cx="5344368" cy="534436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5C0B3-40C7-4988-A304-C7A80A025116}">
      <dsp:nvSpPr>
        <dsp:cNvPr id="0" name=""/>
        <dsp:cNvSpPr/>
      </dsp:nvSpPr>
      <dsp:spPr>
        <a:xfrm>
          <a:off x="4687737" y="537307"/>
          <a:ext cx="3473839" cy="12651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Эксперт</a:t>
          </a:r>
          <a:endParaRPr lang="ru-RU" sz="3200" kern="1200" dirty="0"/>
        </a:p>
      </dsp:txBody>
      <dsp:txXfrm>
        <a:off x="4749495" y="599065"/>
        <a:ext cx="3350323" cy="1141596"/>
      </dsp:txXfrm>
    </dsp:sp>
    <dsp:sp modelId="{6CD9427D-78DF-49F8-A99B-E2DD3A9BC41B}">
      <dsp:nvSpPr>
        <dsp:cNvPr id="0" name=""/>
        <dsp:cNvSpPr/>
      </dsp:nvSpPr>
      <dsp:spPr>
        <a:xfrm>
          <a:off x="4687737" y="1960558"/>
          <a:ext cx="3473839" cy="12651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Студент-наставник</a:t>
          </a:r>
          <a:endParaRPr lang="ru-RU" sz="3200" kern="1200" dirty="0"/>
        </a:p>
      </dsp:txBody>
      <dsp:txXfrm>
        <a:off x="4749495" y="2022316"/>
        <a:ext cx="3350323" cy="1141596"/>
      </dsp:txXfrm>
    </dsp:sp>
    <dsp:sp modelId="{78569697-918A-4F5D-96A0-278FB98B9951}">
      <dsp:nvSpPr>
        <dsp:cNvPr id="0" name=""/>
        <dsp:cNvSpPr/>
      </dsp:nvSpPr>
      <dsp:spPr>
        <a:xfrm>
          <a:off x="4687737" y="3383809"/>
          <a:ext cx="3473839" cy="12651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Участник</a:t>
          </a:r>
          <a:endParaRPr lang="ru-RU" sz="3200" kern="1200" dirty="0"/>
        </a:p>
      </dsp:txBody>
      <dsp:txXfrm>
        <a:off x="4749495" y="3445567"/>
        <a:ext cx="3350323" cy="114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0.01746</cdr:x>
      <cdr:y>0.10639</cdr:y>
    </cdr:from>
    <cdr:to>
      <cdr:x>0.89701</cdr:x>
      <cdr:y>0.32615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12921" y="724369"/>
          <a:ext cx="10723418" cy="14963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Региональные чемпионаты профессионального мастерства «</a:t>
          </a:r>
          <a:r>
            <a:rPr lang="ru-RU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Абилимпикс</a:t>
          </a:r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» в Камчатском крае</a:t>
          </a:r>
        </a:p>
        <a:p xmlns:a="http://schemas.openxmlformats.org/drawingml/2006/main">
          <a:pPr algn="ctr"/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реализуются по модели № 2</a:t>
          </a:r>
        </a:p>
        <a:p xmlns:a="http://schemas.openxmlformats.org/drawingml/2006/main">
          <a:pPr algn="ctr"/>
          <a:r>
            <a:rPr lang="ru-RU" sz="14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(Положение  </a:t>
          </a:r>
          <a:r>
            <a:rPr lang="ru-RU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об организации и проведении </a:t>
          </a:r>
          <a:r>
            <a:rPr lang="ru-RU" sz="14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чемпионатов</a:t>
          </a:r>
        </a:p>
        <a:p xmlns:a="http://schemas.openxmlformats.org/drawingml/2006/main">
          <a:pPr algn="ctr"/>
          <a:r>
            <a:rPr lang="ru-RU" sz="14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по профессиональному мастерству среди инвалидов и лиц с ограниченными возможностями </a:t>
          </a:r>
          <a:r>
            <a:rPr lang="ru-RU" sz="14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здоровья</a:t>
          </a:r>
        </a:p>
        <a:p xmlns:a="http://schemas.openxmlformats.org/drawingml/2006/main">
          <a:pPr algn="ctr"/>
          <a:r>
            <a:rPr lang="ru-RU" sz="14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400" i="1" dirty="0">
              <a:latin typeface="Times New Roman" panose="02020603050405020304" pitchFamily="18" charset="0"/>
              <a:cs typeface="Times New Roman" panose="02020603050405020304" pitchFamily="18" charset="0"/>
            </a:rPr>
            <a:t>«</a:t>
          </a:r>
          <a:r>
            <a:rPr lang="ru-RU" sz="1400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Абилимпикс</a:t>
          </a:r>
          <a:r>
            <a:rPr lang="ru-RU" sz="1400" i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»)</a:t>
          </a:r>
          <a:endParaRPr lang="ru-RU" sz="14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endParaRPr lang="ru-RU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0.21241</cdr:x>
      <cdr:y>0.24935</cdr:y>
    </cdr:from>
    <cdr:to>
      <cdr:x>0.28741</cdr:x>
      <cdr:y>0.38365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589644" y="169779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  <cdr:relSizeAnchor xmlns:cdr="http://schemas.openxmlformats.org/drawingml/2006/chartDrawing">
    <cdr:from>
      <cdr:x>0.01665</cdr:x>
      <cdr:y>0.30562</cdr:y>
    </cdr:from>
    <cdr:to>
      <cdr:x>0.98824</cdr:x>
      <cdr:y>0.92087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02991" y="2080937"/>
          <a:ext cx="11845670" cy="41891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just"/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Региональный чемпионат проводится на распределенных площадках.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О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сновная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площадка проведения 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соревнований БПОО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на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базе которой открыт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Региональный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центр, выставочные 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комплексы, а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также дополнительные площадки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для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организации соревнований по определенным компетенциям.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На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основной площадке проводят соревнования по некоторым компетенциям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торжественную церемонию открытия и закрытия регионального чемпионата,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деловую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профориентационную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и выставочную программу.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На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вспомогательных площадках регионального чемпионата организуют проведение соревнований по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компетенциям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по которым не имеется возможность оборудовать 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соревновательную</a:t>
          </a:r>
        </a:p>
        <a:p xmlns:a="http://schemas.openxmlformats.org/drawingml/2006/main"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площадку </a:t>
          </a:r>
          <a:r>
            <a:rPr lang="ru-RU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на основной площадке проведения регионального чемпионата. </a:t>
          </a:r>
          <a:endParaRPr lang="ru-RU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 xmlns:a="http://schemas.openxmlformats.org/drawingml/2006/main">
          <a:endParaRPr lang="ru-RU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t>01.11.2023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sv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3" Type="http://schemas.openxmlformats.org/officeDocument/2006/relationships/image" Target="../media/image15.emf"/><Relationship Id="rId7" Type="http://schemas.openxmlformats.org/officeDocument/2006/relationships/image" Target="../media/image11.svg"/><Relationship Id="rId12" Type="http://schemas.openxmlformats.org/officeDocument/2006/relationships/image" Target="../media/image11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17.emf"/><Relationship Id="rId1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6.emf"/><Relationship Id="rId9" Type="http://schemas.openxmlformats.org/officeDocument/2006/relationships/image" Target="../media/image13.svg"/><Relationship Id="rId1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t>01.11.2023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xmlns="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xmlns="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xmlns="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xmlns="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xmlns="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xmlns="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xmlns="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xmlns="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xmlns="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xmlns="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xmlns="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xmlns="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xmlns="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xmlns="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xmlns="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xmlns="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xmlns="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xmlns="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xmlns="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xmlns="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xmlns="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xmlns="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xmlns="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xmlns="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xmlns="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:a16="http://schemas.microsoft.com/office/drawing/2014/main" xmlns="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xmlns="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xmlns="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xmlns="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xmlns="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xmlns="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xmlns="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xmlns="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xmlns="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xmlns="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xmlns="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xmlns="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xmlns="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xmlns="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xmlns="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xmlns="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:a16="http://schemas.microsoft.com/office/drawing/2014/main" xmlns="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xmlns="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xmlns="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xmlns="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xmlns="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xmlns="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xmlns="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xmlns="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xmlns="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xmlns="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:a16="http://schemas.microsoft.com/office/drawing/2014/main" xmlns="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xmlns="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:a16="http://schemas.microsoft.com/office/drawing/2014/main" xmlns="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xmlns="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xmlns="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xmlns="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xmlns="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xmlns="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xmlns="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xmlns="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:a16="http://schemas.microsoft.com/office/drawing/2014/main" xmlns="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:a16="http://schemas.microsoft.com/office/drawing/2014/main" xmlns="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xmlns="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xmlns="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:a16="http://schemas.microsoft.com/office/drawing/2014/main" xmlns="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xmlns="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0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69" y="409837"/>
            <a:ext cx="11583509" cy="664797"/>
          </a:xfrm>
        </p:spPr>
        <p:txBody>
          <a:bodyPr anchor="t"/>
          <a:lstStyle/>
          <a:p>
            <a:pPr algn="ctr">
              <a:spcAft>
                <a:spcPts val="800"/>
              </a:spcAft>
            </a:pPr>
            <a:r>
              <a:rPr lang="ru-RU" sz="1600" dirty="0" smtClean="0">
                <a:latin typeface="Century Gothic" panose="020B0502020202020204" pitchFamily="34" charset="0"/>
              </a:rPr>
              <a:t>Краевое государственное профессиональное образовательное бюджетное учреждение </a:t>
            </a:r>
            <a:br>
              <a:rPr lang="ru-RU" sz="1600" dirty="0" smtClean="0">
                <a:latin typeface="Century Gothic" panose="020B0502020202020204" pitchFamily="34" charset="0"/>
              </a:rPr>
            </a:br>
            <a:r>
              <a:rPr lang="ru-RU" sz="1600" dirty="0" smtClean="0">
                <a:latin typeface="Century Gothic" panose="020B0502020202020204" pitchFamily="34" charset="0"/>
              </a:rPr>
              <a:t>«Камчатский педагогический колледж»</a:t>
            </a:r>
            <a:br>
              <a:rPr lang="ru-RU" sz="1600" dirty="0" smtClean="0">
                <a:latin typeface="Century Gothic" panose="020B0502020202020204" pitchFamily="34" charset="0"/>
              </a:rPr>
            </a:br>
            <a:r>
              <a:rPr lang="ru-RU" sz="1600" dirty="0" smtClean="0">
                <a:latin typeface="Century Gothic" panose="020B0502020202020204" pitchFamily="34" charset="0"/>
              </a:rPr>
              <a:t>Региональный центр развития движения «</a:t>
            </a:r>
            <a:r>
              <a:rPr lang="ru-RU" sz="1600" dirty="0" err="1" smtClean="0">
                <a:latin typeface="Century Gothic" panose="020B0502020202020204" pitchFamily="34" charset="0"/>
              </a:rPr>
              <a:t>Абилимпикс</a:t>
            </a:r>
            <a:r>
              <a:rPr lang="ru-RU" sz="1600" dirty="0" smtClean="0">
                <a:latin typeface="Century Gothic" panose="020B0502020202020204" pitchFamily="34" charset="0"/>
              </a:rPr>
              <a:t>» в Камчатском крае</a:t>
            </a: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465" y="2200253"/>
            <a:ext cx="10573574" cy="1198040"/>
          </a:xfrm>
        </p:spPr>
        <p:txBody>
          <a:bodyPr/>
          <a:lstStyle/>
          <a:p>
            <a:r>
              <a:rPr lang="ru-RU" sz="1600" b="1" dirty="0">
                <a:latin typeface="Century Gothic" panose="020B0502020202020204" pitchFamily="34" charset="0"/>
              </a:rPr>
              <a:t>Наименование </a:t>
            </a:r>
            <a:r>
              <a:rPr lang="ru-RU" sz="1600" b="1" dirty="0" smtClean="0">
                <a:latin typeface="Century Gothic" panose="020B0502020202020204" pitchFamily="34" charset="0"/>
              </a:rPr>
              <a:t>практики:</a:t>
            </a:r>
          </a:p>
          <a:p>
            <a:r>
              <a:rPr lang="ru-RU" sz="1600" b="1" dirty="0" smtClean="0">
                <a:latin typeface="Century Gothic" panose="020B0502020202020204" pitchFamily="34" charset="0"/>
              </a:rPr>
              <a:t>«Опыт проведения </a:t>
            </a:r>
            <a:r>
              <a:rPr lang="en-US" sz="1600" b="1" dirty="0" smtClean="0">
                <a:latin typeface="Century Gothic" panose="020B0502020202020204" pitchFamily="34" charset="0"/>
              </a:rPr>
              <a:t>VI </a:t>
            </a:r>
            <a:r>
              <a:rPr lang="ru-RU" sz="1600" b="1" dirty="0" smtClean="0">
                <a:latin typeface="Century Gothic" panose="020B0502020202020204" pitchFamily="34" charset="0"/>
              </a:rPr>
              <a:t>Регионального чемпионата по профессиональному мастерству среди инвалидов и лиц с ограниченными возможностями здоровья «</a:t>
            </a:r>
            <a:r>
              <a:rPr lang="ru-RU" sz="1600" b="1" dirty="0" err="1" smtClean="0">
                <a:latin typeface="Century Gothic" panose="020B0502020202020204" pitchFamily="34" charset="0"/>
              </a:rPr>
              <a:t>Абилимпикс</a:t>
            </a:r>
            <a:r>
              <a:rPr lang="ru-RU" sz="1600" b="1" dirty="0" smtClean="0">
                <a:latin typeface="Century Gothic" panose="020B0502020202020204" pitchFamily="34" charset="0"/>
              </a:rPr>
              <a:t>» в Камчатском крае»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647" y="3677107"/>
            <a:ext cx="2977898" cy="638177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Исполнители:</a:t>
            </a:r>
          </a:p>
          <a:p>
            <a:r>
              <a:rPr lang="ru-RU" dirty="0" smtClean="0">
                <a:latin typeface="Century Gothic" panose="020B0502020202020204" pitchFamily="34" charset="0"/>
              </a:rPr>
              <a:t>Волков А.А.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66801DB-EFD5-6C4E-B32D-274E6DB43DE1}"/>
              </a:ext>
            </a:extLst>
          </p:cNvPr>
          <p:cNvSpPr txBox="1">
            <a:spLocks/>
          </p:cNvSpPr>
          <p:nvPr/>
        </p:nvSpPr>
        <p:spPr>
          <a:xfrm>
            <a:off x="597895" y="334670"/>
            <a:ext cx="10907132" cy="4476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200"/>
              </a:lnSpc>
            </a:pP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Награждение участников </a:t>
            </a:r>
            <a:r>
              <a:rPr lang="ru-RU" sz="1600" b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региональных чемпионатов </a:t>
            </a: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«</a:t>
            </a:r>
            <a:r>
              <a:rPr lang="ru-RU" sz="1600" b="1" dirty="0" err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»</a:t>
            </a:r>
            <a:endParaRPr lang="ru-RU" sz="1600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C:\Users\User\Downloads\Без названия (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1238250"/>
            <a:ext cx="5895975" cy="33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24599" y="1238250"/>
            <a:ext cx="57531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Баллы можно потратить на услуги и товары партнеров системы, например: различные мастер-классы, экскурсии, билеты в музей, кинотеатр, </a:t>
            </a:r>
            <a:r>
              <a:rPr lang="ru-RU" sz="2400" dirty="0" err="1"/>
              <a:t>вулканариум</a:t>
            </a:r>
            <a:r>
              <a:rPr lang="ru-RU" sz="2400" dirty="0"/>
              <a:t>, филармонию, посещение фитнес-клубов, физкультурно- оздоровительных комплексов и другое. 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Для победителей регионального чемпионата «</a:t>
            </a:r>
            <a:r>
              <a:rPr lang="ru-RU" sz="2400" dirty="0" err="1"/>
              <a:t>Абилимпикс</a:t>
            </a:r>
            <a:r>
              <a:rPr lang="ru-RU" sz="2400" dirty="0"/>
              <a:t>» были начислены следующие баллы: победителям, занявшим 1 место – 5000 баллов, 2 место – 3000 баллов, 3 место – 1000 баллов.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741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228676-A4CF-48CD-8779-8D6F4C0250F5}"/>
              </a:ext>
            </a:extLst>
          </p:cNvPr>
          <p:cNvSpPr txBox="1"/>
          <p:nvPr/>
        </p:nvSpPr>
        <p:spPr>
          <a:xfrm>
            <a:off x="7220590" y="5761883"/>
            <a:ext cx="29606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</a:t>
            </a:r>
            <a:r>
              <a:rPr lang="ru-RU" sz="1600" b="0" i="0" u="none" strike="noStrike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415</a:t>
            </a:r>
            <a:r>
              <a:rPr lang="ru-RU" sz="1600" b="0" i="0" u="none" strike="noStrike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) 223-61-11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collegepedagog@yandex.ru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endParaRPr lang="en-US" sz="1600" b="0" i="0" u="none" kern="12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551F29D-C0AA-462F-9ED3-43291576EE44}"/>
              </a:ext>
            </a:extLst>
          </p:cNvPr>
          <p:cNvSpPr txBox="1"/>
          <p:nvPr/>
        </p:nvSpPr>
        <p:spPr>
          <a:xfrm>
            <a:off x="6414449" y="4036398"/>
            <a:ext cx="577755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kern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lvl="0" algn="l"/>
            <a:r>
              <a:rPr lang="ru-RU" sz="1800" b="0" i="0" u="none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Волков Андрей Анатольевич – руководитель ЦРД «</a:t>
            </a:r>
            <a:r>
              <a:rPr lang="ru-RU" sz="1600" b="0" i="0" u="none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800" b="0" i="0" u="none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» в Камчатском крае</a:t>
            </a:r>
          </a:p>
        </p:txBody>
      </p: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0FD867B-BB92-4DC7-8791-C7D124A3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20"/>
            <a:ext cx="12335339" cy="6858000"/>
          </a:xfrm>
          <a:prstGeom prst="rect">
            <a:avLst/>
          </a:prstGeom>
        </p:spPr>
      </p:pic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8755052"/>
              </p:ext>
            </p:extLst>
          </p:nvPr>
        </p:nvGraphicFramePr>
        <p:xfrm>
          <a:off x="143339" y="-522514"/>
          <a:ext cx="12192000" cy="680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57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0FD867B-BB92-4DC7-8791-C7D124A3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brightnessContrast bright="5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" y="28616"/>
            <a:ext cx="9650885" cy="5428623"/>
          </a:xfrm>
          <a:prstGeom prst="rect">
            <a:avLst/>
          </a:prstGeom>
        </p:spPr>
      </p:pic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539302468"/>
              </p:ext>
            </p:extLst>
          </p:nvPr>
        </p:nvGraphicFramePr>
        <p:xfrm>
          <a:off x="527381" y="620688"/>
          <a:ext cx="11041227" cy="597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701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0FD867B-BB92-4DC7-8791-C7D124A3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20"/>
            <a:ext cx="12335339" cy="6858000"/>
          </a:xfrm>
          <a:prstGeom prst="rect">
            <a:avLst/>
          </a:prstGeom>
        </p:spPr>
      </p:pic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3972034639"/>
              </p:ext>
            </p:extLst>
          </p:nvPr>
        </p:nvGraphicFramePr>
        <p:xfrm>
          <a:off x="0" y="0"/>
          <a:ext cx="12192000" cy="680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999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0FD867B-BB92-4DC7-8791-C7D124A3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" y="0"/>
            <a:ext cx="123353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7915" y="548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3339" y="271682"/>
            <a:ext cx="8294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Сопровождение участников «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в Камчатском крае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962290656"/>
              </p:ext>
            </p:extLst>
          </p:nvPr>
        </p:nvGraphicFramePr>
        <p:xfrm>
          <a:off x="1007435" y="1225788"/>
          <a:ext cx="10273141" cy="551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5019138" y="1518476"/>
            <a:ext cx="1896125" cy="1422094"/>
            <a:chOff x="3566576" y="864092"/>
            <a:chExt cx="1422094" cy="1422094"/>
          </a:xfrm>
        </p:grpSpPr>
        <p:sp>
          <p:nvSpPr>
            <p:cNvPr id="8" name="Овал 7"/>
            <p:cNvSpPr/>
            <p:nvPr/>
          </p:nvSpPr>
          <p:spPr>
            <a:xfrm>
              <a:off x="3566576" y="864092"/>
              <a:ext cx="1422094" cy="142209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Овал 4"/>
            <p:cNvSpPr/>
            <p:nvPr/>
          </p:nvSpPr>
          <p:spPr>
            <a:xfrm>
              <a:off x="3774836" y="1072353"/>
              <a:ext cx="1213833" cy="10055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300" kern="1200" dirty="0" smtClean="0"/>
                <a:t>Обучающиеся</a:t>
              </a:r>
              <a:endParaRPr lang="ru-RU" sz="1300" kern="1200" dirty="0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7581505" y="1722431"/>
            <a:ext cx="1712267" cy="1271639"/>
            <a:chOff x="3566576" y="864092"/>
            <a:chExt cx="1422094" cy="1422094"/>
          </a:xfrm>
        </p:grpSpPr>
        <p:sp>
          <p:nvSpPr>
            <p:cNvPr id="11" name="Овал 10"/>
            <p:cNvSpPr/>
            <p:nvPr/>
          </p:nvSpPr>
          <p:spPr>
            <a:xfrm>
              <a:off x="3566576" y="864092"/>
              <a:ext cx="1422094" cy="142209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Овал 4"/>
            <p:cNvSpPr/>
            <p:nvPr/>
          </p:nvSpPr>
          <p:spPr>
            <a:xfrm>
              <a:off x="3774836" y="1072353"/>
              <a:ext cx="1213833" cy="10055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300" kern="1200" dirty="0" smtClean="0"/>
                <a:t>Педагогики</a:t>
              </a:r>
              <a:endParaRPr lang="ru-RU" sz="1300" kern="1200" dirty="0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2831638" y="1642570"/>
            <a:ext cx="2235388" cy="1422094"/>
            <a:chOff x="3566576" y="864092"/>
            <a:chExt cx="1422094" cy="1422094"/>
          </a:xfrm>
        </p:grpSpPr>
        <p:sp>
          <p:nvSpPr>
            <p:cNvPr id="14" name="Овал 13"/>
            <p:cNvSpPr/>
            <p:nvPr/>
          </p:nvSpPr>
          <p:spPr>
            <a:xfrm>
              <a:off x="3566576" y="864092"/>
              <a:ext cx="1422094" cy="142209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Овал 4"/>
            <p:cNvSpPr/>
            <p:nvPr/>
          </p:nvSpPr>
          <p:spPr>
            <a:xfrm>
              <a:off x="3774836" y="1072353"/>
              <a:ext cx="1213833" cy="10055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300" kern="1200" dirty="0" smtClean="0"/>
                <a:t>Образовательные организации</a:t>
              </a:r>
              <a:endParaRPr lang="ru-RU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18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0FD867B-BB92-4DC7-8791-C7D124A3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" y="0"/>
            <a:ext cx="123353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7915" y="548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3339" y="271682"/>
            <a:ext cx="8294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сопровождения участников конкурсного движения «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Камчатском крае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697174299"/>
              </p:ext>
            </p:extLst>
          </p:nvPr>
        </p:nvGraphicFramePr>
        <p:xfrm>
          <a:off x="431371" y="1340768"/>
          <a:ext cx="11760629" cy="551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41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0FD867B-BB92-4DC7-8791-C7D124A3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" y="0"/>
            <a:ext cx="123353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7915" y="548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3339" y="271682"/>
            <a:ext cx="8294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Постконкурсное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сопровождение участников «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в Камчатском крае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689861666"/>
              </p:ext>
            </p:extLst>
          </p:nvPr>
        </p:nvGraphicFramePr>
        <p:xfrm>
          <a:off x="527381" y="1397000"/>
          <a:ext cx="10177131" cy="534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634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95" y="334670"/>
            <a:ext cx="10907132" cy="447623"/>
          </a:xfrm>
        </p:spPr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1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Занятые и нетрудоустроенные</a:t>
            </a: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 участники «</a:t>
            </a:r>
            <a:r>
              <a:rPr lang="ru-RU" sz="1600" b="1" dirty="0" err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»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09677BB8-8901-4E45-AF1F-6B872773748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27169320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2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95" y="334670"/>
            <a:ext cx="10907132" cy="447623"/>
          </a:xfrm>
        </p:spPr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Причины не трудоустройства участников «</a:t>
            </a:r>
            <a:r>
              <a:rPr lang="ru-RU" sz="1600" b="1" dirty="0" err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6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»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09677BB8-8901-4E45-AF1F-6B872773748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585990394"/>
              </p:ext>
            </p:extLst>
          </p:nvPr>
        </p:nvGraphicFramePr>
        <p:xfrm>
          <a:off x="1593410" y="887240"/>
          <a:ext cx="8863342" cy="562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103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8039</TotalTime>
  <Words>386</Words>
  <Application>Microsoft Office PowerPoint</Application>
  <PresentationFormat>Произвольный</PresentationFormat>
  <Paragraphs>54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7" baseType="lpstr">
      <vt:lpstr>Arial</vt:lpstr>
      <vt:lpstr>Calibri Light</vt:lpstr>
      <vt:lpstr>Lato Light</vt:lpstr>
      <vt:lpstr>Futura PT Demi</vt:lpstr>
      <vt:lpstr>Calibri</vt:lpstr>
      <vt:lpstr>Helvetica Neue</vt:lpstr>
      <vt:lpstr>Futura PT Light</vt:lpstr>
      <vt:lpstr>Futura PT Bold</vt:lpstr>
      <vt:lpstr>Times New Roman</vt:lpstr>
      <vt:lpstr>Futura PT Book</vt:lpstr>
      <vt:lpstr>Futura PT Medium</vt:lpstr>
      <vt:lpstr>Roboto</vt:lpstr>
      <vt:lpstr>Century Gothic</vt:lpstr>
      <vt:lpstr>Обложка</vt:lpstr>
      <vt:lpstr>Основные блоки</vt:lpstr>
      <vt:lpstr>Закрывающие слайды</vt:lpstr>
      <vt:lpstr>Краевое государственное профессиональное образовательное бюджетное учреждение  «Камчатский педагогический колледж» Региональный центр развития движения «Абилимпикс» в Камчатском крае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Занятые и нетрудоустроенные участники «Абилимпикс»</vt:lpstr>
      <vt:lpstr>Причины не трудоустройства участников «Абилимпикс»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User</cp:lastModifiedBy>
  <cp:revision>407</cp:revision>
  <cp:lastPrinted>2023-02-28T10:07:21Z</cp:lastPrinted>
  <dcterms:created xsi:type="dcterms:W3CDTF">2022-10-21T09:29:54Z</dcterms:created>
  <dcterms:modified xsi:type="dcterms:W3CDTF">2023-11-01T02:03:37Z</dcterms:modified>
</cp:coreProperties>
</file>